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9" r:id="rId3"/>
    <p:sldId id="316" r:id="rId4"/>
    <p:sldId id="310" r:id="rId5"/>
    <p:sldId id="320" r:id="rId6"/>
    <p:sldId id="257" r:id="rId7"/>
    <p:sldId id="317" r:id="rId8"/>
    <p:sldId id="318" r:id="rId9"/>
    <p:sldId id="319" r:id="rId10"/>
    <p:sldId id="303" r:id="rId11"/>
    <p:sldId id="304" r:id="rId12"/>
    <p:sldId id="311" r:id="rId13"/>
    <p:sldId id="290" r:id="rId14"/>
    <p:sldId id="261" r:id="rId15"/>
    <p:sldId id="313" r:id="rId16"/>
    <p:sldId id="315" r:id="rId17"/>
    <p:sldId id="274" r:id="rId18"/>
    <p:sldId id="278" r:id="rId19"/>
    <p:sldId id="279" r:id="rId20"/>
    <p:sldId id="314" r:id="rId21"/>
    <p:sldId id="288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83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4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AC15A-4369-4449-BF90-2274600D1227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8C1F67A-567E-47FB-9B77-75525B265974}">
      <dgm:prSet phldrT="[Text]"/>
      <dgm:spPr/>
      <dgm:t>
        <a:bodyPr/>
        <a:lstStyle/>
        <a:p>
          <a:r>
            <a:rPr lang="en-GB" dirty="0" smtClean="0"/>
            <a:t>Mr D Bayne</a:t>
          </a:r>
        </a:p>
        <a:p>
          <a:r>
            <a:rPr lang="en-GB" dirty="0" smtClean="0"/>
            <a:t>Head of Post16 </a:t>
          </a:r>
          <a:endParaRPr lang="en-GB" dirty="0"/>
        </a:p>
      </dgm:t>
    </dgm:pt>
    <dgm:pt modelId="{D182DD48-EEF8-4859-93C2-FDE66810E468}" type="parTrans" cxnId="{E9031D1E-D497-4ACB-B185-C0FDF0E66CB9}">
      <dgm:prSet/>
      <dgm:spPr/>
      <dgm:t>
        <a:bodyPr/>
        <a:lstStyle/>
        <a:p>
          <a:endParaRPr lang="en-GB"/>
        </a:p>
      </dgm:t>
    </dgm:pt>
    <dgm:pt modelId="{91523851-F049-4D3D-908B-06FE467809E2}" type="sibTrans" cxnId="{E9031D1E-D497-4ACB-B185-C0FDF0E66CB9}">
      <dgm:prSet/>
      <dgm:spPr/>
      <dgm:t>
        <a:bodyPr/>
        <a:lstStyle/>
        <a:p>
          <a:endParaRPr lang="en-GB"/>
        </a:p>
      </dgm:t>
    </dgm:pt>
    <dgm:pt modelId="{A958097D-3C4F-46BF-A11C-913003628AE1}">
      <dgm:prSet phldrT="[Text]"/>
      <dgm:spPr/>
      <dgm:t>
        <a:bodyPr/>
        <a:lstStyle/>
        <a:p>
          <a:r>
            <a:rPr lang="en-GB" dirty="0" smtClean="0"/>
            <a:t>Mr D Dent</a:t>
          </a:r>
        </a:p>
        <a:p>
          <a:r>
            <a:rPr lang="en-GB" dirty="0" smtClean="0"/>
            <a:t>HoY12</a:t>
          </a:r>
          <a:endParaRPr lang="en-GB" dirty="0"/>
        </a:p>
      </dgm:t>
    </dgm:pt>
    <dgm:pt modelId="{B9A4D50D-1F65-4FFA-8D3F-99E3CC31A4AA}" type="parTrans" cxnId="{C55A29DB-5CBD-4C8F-8DF2-FD4560B4E488}">
      <dgm:prSet/>
      <dgm:spPr/>
      <dgm:t>
        <a:bodyPr/>
        <a:lstStyle/>
        <a:p>
          <a:endParaRPr lang="en-GB"/>
        </a:p>
      </dgm:t>
    </dgm:pt>
    <dgm:pt modelId="{1E5E6B31-EAFC-40B7-92AB-F0542080D69B}" type="sibTrans" cxnId="{C55A29DB-5CBD-4C8F-8DF2-FD4560B4E488}">
      <dgm:prSet/>
      <dgm:spPr/>
      <dgm:t>
        <a:bodyPr/>
        <a:lstStyle/>
        <a:p>
          <a:endParaRPr lang="en-GB"/>
        </a:p>
      </dgm:t>
    </dgm:pt>
    <dgm:pt modelId="{5A174E5E-06F5-4207-940D-EE6C91861CCE}">
      <dgm:prSet phldrT="[Text]"/>
      <dgm:spPr/>
      <dgm:t>
        <a:bodyPr/>
        <a:lstStyle/>
        <a:p>
          <a:r>
            <a:rPr lang="en-GB" dirty="0" smtClean="0"/>
            <a:t>Mrs H </a:t>
          </a:r>
          <a:r>
            <a:rPr lang="en-GB" dirty="0" err="1" smtClean="0"/>
            <a:t>Macklon</a:t>
          </a:r>
          <a:endParaRPr lang="en-GB" dirty="0" smtClean="0"/>
        </a:p>
        <a:p>
          <a:r>
            <a:rPr lang="en-GB" dirty="0" smtClean="0"/>
            <a:t>AHoY12</a:t>
          </a:r>
          <a:endParaRPr lang="en-GB" dirty="0"/>
        </a:p>
      </dgm:t>
    </dgm:pt>
    <dgm:pt modelId="{659C8BF9-1374-4D08-96AB-AF3789791A22}" type="parTrans" cxnId="{0D39A147-902E-4359-863F-DD16BEFBBF5D}">
      <dgm:prSet/>
      <dgm:spPr/>
      <dgm:t>
        <a:bodyPr/>
        <a:lstStyle/>
        <a:p>
          <a:endParaRPr lang="en-GB"/>
        </a:p>
      </dgm:t>
    </dgm:pt>
    <dgm:pt modelId="{CA2D07CE-448F-47CD-9674-90958AEE45DB}" type="sibTrans" cxnId="{0D39A147-902E-4359-863F-DD16BEFBBF5D}">
      <dgm:prSet/>
      <dgm:spPr/>
      <dgm:t>
        <a:bodyPr/>
        <a:lstStyle/>
        <a:p>
          <a:endParaRPr lang="en-GB"/>
        </a:p>
      </dgm:t>
    </dgm:pt>
    <dgm:pt modelId="{D48B1F67-C106-4C6E-9159-F71F4A255E91}">
      <dgm:prSet phldrT="[Text]"/>
      <dgm:spPr/>
      <dgm:t>
        <a:bodyPr/>
        <a:lstStyle/>
        <a:p>
          <a:r>
            <a:rPr lang="en-GB" dirty="0" smtClean="0"/>
            <a:t>Miss B Salmon</a:t>
          </a:r>
        </a:p>
        <a:p>
          <a:r>
            <a:rPr lang="en-GB" dirty="0" smtClean="0"/>
            <a:t>HoY13</a:t>
          </a:r>
          <a:endParaRPr lang="en-GB" dirty="0"/>
        </a:p>
      </dgm:t>
    </dgm:pt>
    <dgm:pt modelId="{738933E9-E8C4-43BD-A20F-05F539B1ADA2}" type="parTrans" cxnId="{2A19194D-FEB5-49E6-8A32-6D2764349B97}">
      <dgm:prSet/>
      <dgm:spPr/>
      <dgm:t>
        <a:bodyPr/>
        <a:lstStyle/>
        <a:p>
          <a:endParaRPr lang="en-GB"/>
        </a:p>
      </dgm:t>
    </dgm:pt>
    <dgm:pt modelId="{0321DA86-6464-4160-A70F-6644F4817C2F}" type="sibTrans" cxnId="{2A19194D-FEB5-49E6-8A32-6D2764349B97}">
      <dgm:prSet/>
      <dgm:spPr/>
      <dgm:t>
        <a:bodyPr/>
        <a:lstStyle/>
        <a:p>
          <a:endParaRPr lang="en-GB"/>
        </a:p>
      </dgm:t>
    </dgm:pt>
    <dgm:pt modelId="{3E098209-31C7-4CDF-B58D-90836ADDB6F9}">
      <dgm:prSet phldrT="[Text]"/>
      <dgm:spPr/>
      <dgm:t>
        <a:bodyPr/>
        <a:lstStyle/>
        <a:p>
          <a:r>
            <a:rPr lang="en-GB" dirty="0" smtClean="0"/>
            <a:t>Mr J </a:t>
          </a:r>
          <a:r>
            <a:rPr lang="en-GB" dirty="0" err="1" smtClean="0"/>
            <a:t>Flavell</a:t>
          </a:r>
          <a:endParaRPr lang="en-GB" dirty="0" smtClean="0"/>
        </a:p>
        <a:p>
          <a:r>
            <a:rPr lang="en-GB" dirty="0" smtClean="0"/>
            <a:t>AHoY13</a:t>
          </a:r>
          <a:endParaRPr lang="en-GB" dirty="0"/>
        </a:p>
      </dgm:t>
    </dgm:pt>
    <dgm:pt modelId="{F704B5F4-3D14-4BA9-89E9-3D544F04C31F}" type="parTrans" cxnId="{1D96ECC9-B029-4140-8550-51FA07865C35}">
      <dgm:prSet/>
      <dgm:spPr/>
      <dgm:t>
        <a:bodyPr/>
        <a:lstStyle/>
        <a:p>
          <a:endParaRPr lang="en-GB"/>
        </a:p>
      </dgm:t>
    </dgm:pt>
    <dgm:pt modelId="{E0DA791A-D3A0-4511-A89B-763E13BF26EC}" type="sibTrans" cxnId="{1D96ECC9-B029-4140-8550-51FA07865C35}">
      <dgm:prSet/>
      <dgm:spPr/>
      <dgm:t>
        <a:bodyPr/>
        <a:lstStyle/>
        <a:p>
          <a:endParaRPr lang="en-GB"/>
        </a:p>
      </dgm:t>
    </dgm:pt>
    <dgm:pt modelId="{A26FC865-9B2E-40A4-8DF2-6035BC685495}">
      <dgm:prSet/>
      <dgm:spPr/>
      <dgm:t>
        <a:bodyPr/>
        <a:lstStyle/>
        <a:p>
          <a:r>
            <a:rPr lang="en-GB" dirty="0" smtClean="0"/>
            <a:t>Ms R </a:t>
          </a:r>
          <a:r>
            <a:rPr lang="en-GB" dirty="0" err="1" smtClean="0"/>
            <a:t>Convery</a:t>
          </a:r>
          <a:endParaRPr lang="en-GB" dirty="0" smtClean="0"/>
        </a:p>
        <a:p>
          <a:r>
            <a:rPr lang="en-GB" dirty="0" smtClean="0"/>
            <a:t>14-19 IAG, EPQ</a:t>
          </a:r>
          <a:endParaRPr lang="en-GB" dirty="0"/>
        </a:p>
      </dgm:t>
    </dgm:pt>
    <dgm:pt modelId="{70105C55-A92B-4C92-9422-6003A9A6DA15}" type="parTrans" cxnId="{D6C1F0E3-5F3D-42F5-97D0-08E023B602AF}">
      <dgm:prSet/>
      <dgm:spPr/>
      <dgm:t>
        <a:bodyPr/>
        <a:lstStyle/>
        <a:p>
          <a:endParaRPr lang="en-GB"/>
        </a:p>
      </dgm:t>
    </dgm:pt>
    <dgm:pt modelId="{24AB8C74-F3F6-42D2-BBEA-4FD5F4B0691D}" type="sibTrans" cxnId="{D6C1F0E3-5F3D-42F5-97D0-08E023B602AF}">
      <dgm:prSet/>
      <dgm:spPr/>
      <dgm:t>
        <a:bodyPr/>
        <a:lstStyle/>
        <a:p>
          <a:endParaRPr lang="en-GB"/>
        </a:p>
      </dgm:t>
    </dgm:pt>
    <dgm:pt modelId="{428AC35A-699A-488E-B01A-EDDAB3FA911F}">
      <dgm:prSet/>
      <dgm:spPr/>
      <dgm:t>
        <a:bodyPr/>
        <a:lstStyle/>
        <a:p>
          <a:r>
            <a:rPr lang="en-GB" dirty="0" smtClean="0"/>
            <a:t>Mrs T Green</a:t>
          </a:r>
        </a:p>
        <a:p>
          <a:r>
            <a:rPr lang="en-GB" dirty="0" smtClean="0"/>
            <a:t>Attendance</a:t>
          </a:r>
          <a:endParaRPr lang="en-GB" dirty="0"/>
        </a:p>
      </dgm:t>
    </dgm:pt>
    <dgm:pt modelId="{DBB46B78-5420-43EA-B219-013A5441FE2E}" type="parTrans" cxnId="{847C7E52-7894-4FDB-8107-154591D4C7EF}">
      <dgm:prSet/>
      <dgm:spPr/>
      <dgm:t>
        <a:bodyPr/>
        <a:lstStyle/>
        <a:p>
          <a:endParaRPr lang="en-GB"/>
        </a:p>
      </dgm:t>
    </dgm:pt>
    <dgm:pt modelId="{933D58B1-6D38-4E47-848D-FB926D02F132}" type="sibTrans" cxnId="{847C7E52-7894-4FDB-8107-154591D4C7EF}">
      <dgm:prSet/>
      <dgm:spPr/>
      <dgm:t>
        <a:bodyPr/>
        <a:lstStyle/>
        <a:p>
          <a:endParaRPr lang="en-GB"/>
        </a:p>
      </dgm:t>
    </dgm:pt>
    <dgm:pt modelId="{B7F74226-0109-4E41-8F9C-9A3CF16AC5E7}">
      <dgm:prSet/>
      <dgm:spPr/>
      <dgm:t>
        <a:bodyPr/>
        <a:lstStyle/>
        <a:p>
          <a:r>
            <a:rPr lang="en-GB" dirty="0" smtClean="0"/>
            <a:t>Ms A Lee</a:t>
          </a:r>
        </a:p>
        <a:p>
          <a:r>
            <a:rPr lang="en-GB" dirty="0" smtClean="0"/>
            <a:t>Admin</a:t>
          </a:r>
          <a:endParaRPr lang="en-GB" dirty="0"/>
        </a:p>
      </dgm:t>
    </dgm:pt>
    <dgm:pt modelId="{10FC2232-4623-4669-8B36-A9771FB7583A}" type="parTrans" cxnId="{971BD4E8-99A5-4A89-B018-36C217CA06E9}">
      <dgm:prSet/>
      <dgm:spPr/>
      <dgm:t>
        <a:bodyPr/>
        <a:lstStyle/>
        <a:p>
          <a:endParaRPr lang="en-GB"/>
        </a:p>
      </dgm:t>
    </dgm:pt>
    <dgm:pt modelId="{CC16379E-0FFA-40A0-BAEB-2455C0AE5214}" type="sibTrans" cxnId="{971BD4E8-99A5-4A89-B018-36C217CA06E9}">
      <dgm:prSet/>
      <dgm:spPr/>
      <dgm:t>
        <a:bodyPr/>
        <a:lstStyle/>
        <a:p>
          <a:endParaRPr lang="en-GB"/>
        </a:p>
      </dgm:t>
    </dgm:pt>
    <dgm:pt modelId="{8D30D161-3AB8-4530-B4B3-CAF117F9655A}" type="pres">
      <dgm:prSet presAssocID="{E87AC15A-4369-4449-BF90-2274600D1227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31F6666-500A-45D2-983D-4E47104F5987}" type="pres">
      <dgm:prSet presAssocID="{48C1F67A-567E-47FB-9B77-75525B265974}" presName="hierRoot1" presStyleCnt="0"/>
      <dgm:spPr/>
    </dgm:pt>
    <dgm:pt modelId="{B4DB099C-4E71-4311-88F7-CA2E2FDBAA16}" type="pres">
      <dgm:prSet presAssocID="{48C1F67A-567E-47FB-9B77-75525B265974}" presName="composite" presStyleCnt="0"/>
      <dgm:spPr/>
    </dgm:pt>
    <dgm:pt modelId="{8D6AC528-3486-4D0E-B900-CD502EBEC09F}" type="pres">
      <dgm:prSet presAssocID="{48C1F67A-567E-47FB-9B77-75525B265974}" presName="background" presStyleLbl="node0" presStyleIdx="0" presStyleCnt="3"/>
      <dgm:spPr/>
    </dgm:pt>
    <dgm:pt modelId="{3B0E3188-52AB-4AE6-A052-B489BE92B8F1}" type="pres">
      <dgm:prSet presAssocID="{48C1F67A-567E-47FB-9B77-75525B265974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2DD0D1E-F7F4-4E16-8C07-511940AE3D71}" type="pres">
      <dgm:prSet presAssocID="{48C1F67A-567E-47FB-9B77-75525B265974}" presName="hierChild2" presStyleCnt="0"/>
      <dgm:spPr/>
    </dgm:pt>
    <dgm:pt modelId="{89A8C1C7-0A77-4336-B50B-EB92E2E5A69A}" type="pres">
      <dgm:prSet presAssocID="{B9A4D50D-1F65-4FFA-8D3F-99E3CC31A4AA}" presName="Name10" presStyleLbl="parChTrans1D2" presStyleIdx="0" presStyleCnt="3"/>
      <dgm:spPr/>
      <dgm:t>
        <a:bodyPr/>
        <a:lstStyle/>
        <a:p>
          <a:endParaRPr lang="en-GB"/>
        </a:p>
      </dgm:t>
    </dgm:pt>
    <dgm:pt modelId="{E60DAE75-5E46-4F90-A6EF-0A117987B4DC}" type="pres">
      <dgm:prSet presAssocID="{A958097D-3C4F-46BF-A11C-913003628AE1}" presName="hierRoot2" presStyleCnt="0"/>
      <dgm:spPr/>
    </dgm:pt>
    <dgm:pt modelId="{4C571979-4907-4242-8CD4-07668DACCCD2}" type="pres">
      <dgm:prSet presAssocID="{A958097D-3C4F-46BF-A11C-913003628AE1}" presName="composite2" presStyleCnt="0"/>
      <dgm:spPr/>
    </dgm:pt>
    <dgm:pt modelId="{29283E2C-733A-4CC5-B671-27455A1D8D86}" type="pres">
      <dgm:prSet presAssocID="{A958097D-3C4F-46BF-A11C-913003628AE1}" presName="background2" presStyleLbl="node2" presStyleIdx="0" presStyleCnt="3"/>
      <dgm:spPr/>
    </dgm:pt>
    <dgm:pt modelId="{B8E55537-1123-4073-8D55-7E2408D829D5}" type="pres">
      <dgm:prSet presAssocID="{A958097D-3C4F-46BF-A11C-913003628AE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B1007CB-B1CF-4E18-B22E-9246D94A3361}" type="pres">
      <dgm:prSet presAssocID="{A958097D-3C4F-46BF-A11C-913003628AE1}" presName="hierChild3" presStyleCnt="0"/>
      <dgm:spPr/>
    </dgm:pt>
    <dgm:pt modelId="{94D8882F-3C30-41B7-A309-53483775844B}" type="pres">
      <dgm:prSet presAssocID="{659C8BF9-1374-4D08-96AB-AF3789791A22}" presName="Name17" presStyleLbl="parChTrans1D3" presStyleIdx="0" presStyleCnt="2"/>
      <dgm:spPr/>
      <dgm:t>
        <a:bodyPr/>
        <a:lstStyle/>
        <a:p>
          <a:endParaRPr lang="en-GB"/>
        </a:p>
      </dgm:t>
    </dgm:pt>
    <dgm:pt modelId="{BC8150CB-F552-4BB9-A703-BEAB0A31E487}" type="pres">
      <dgm:prSet presAssocID="{5A174E5E-06F5-4207-940D-EE6C91861CCE}" presName="hierRoot3" presStyleCnt="0"/>
      <dgm:spPr/>
    </dgm:pt>
    <dgm:pt modelId="{C532606A-0A24-44E6-B1EF-C8DD1B2F46A5}" type="pres">
      <dgm:prSet presAssocID="{5A174E5E-06F5-4207-940D-EE6C91861CCE}" presName="composite3" presStyleCnt="0"/>
      <dgm:spPr/>
    </dgm:pt>
    <dgm:pt modelId="{A08065DF-B525-4E8F-98E3-CBF747FC88C7}" type="pres">
      <dgm:prSet presAssocID="{5A174E5E-06F5-4207-940D-EE6C91861CCE}" presName="background3" presStyleLbl="node3" presStyleIdx="0" presStyleCnt="2"/>
      <dgm:spPr/>
    </dgm:pt>
    <dgm:pt modelId="{EA398118-430B-4FEA-8225-1D7A7E235684}" type="pres">
      <dgm:prSet presAssocID="{5A174E5E-06F5-4207-940D-EE6C91861CCE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FB2994-2F06-42E7-A042-602ACD709B28}" type="pres">
      <dgm:prSet presAssocID="{5A174E5E-06F5-4207-940D-EE6C91861CCE}" presName="hierChild4" presStyleCnt="0"/>
      <dgm:spPr/>
    </dgm:pt>
    <dgm:pt modelId="{6468A550-B8DB-45E5-99CD-06D1DF36F3DE}" type="pres">
      <dgm:prSet presAssocID="{738933E9-E8C4-43BD-A20F-05F539B1ADA2}" presName="Name10" presStyleLbl="parChTrans1D2" presStyleIdx="1" presStyleCnt="3"/>
      <dgm:spPr/>
      <dgm:t>
        <a:bodyPr/>
        <a:lstStyle/>
        <a:p>
          <a:endParaRPr lang="en-GB"/>
        </a:p>
      </dgm:t>
    </dgm:pt>
    <dgm:pt modelId="{59976C0B-C4D9-4062-9C37-C877153F3FD5}" type="pres">
      <dgm:prSet presAssocID="{D48B1F67-C106-4C6E-9159-F71F4A255E91}" presName="hierRoot2" presStyleCnt="0"/>
      <dgm:spPr/>
    </dgm:pt>
    <dgm:pt modelId="{FC50AE32-96DB-4234-9974-2007F46D43B6}" type="pres">
      <dgm:prSet presAssocID="{D48B1F67-C106-4C6E-9159-F71F4A255E91}" presName="composite2" presStyleCnt="0"/>
      <dgm:spPr/>
    </dgm:pt>
    <dgm:pt modelId="{9FD22E7C-D4B1-4477-9206-026159C7D26F}" type="pres">
      <dgm:prSet presAssocID="{D48B1F67-C106-4C6E-9159-F71F4A255E91}" presName="background2" presStyleLbl="node2" presStyleIdx="1" presStyleCnt="3"/>
      <dgm:spPr/>
    </dgm:pt>
    <dgm:pt modelId="{62752EDF-9B92-45CC-82C7-2F4E0B07B7B9}" type="pres">
      <dgm:prSet presAssocID="{D48B1F67-C106-4C6E-9159-F71F4A255E9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EAB2AF-9EB2-4988-A5A9-E2CB89DCE820}" type="pres">
      <dgm:prSet presAssocID="{D48B1F67-C106-4C6E-9159-F71F4A255E91}" presName="hierChild3" presStyleCnt="0"/>
      <dgm:spPr/>
    </dgm:pt>
    <dgm:pt modelId="{3385D679-BB2E-4171-9B4A-BFE3FD92252B}" type="pres">
      <dgm:prSet presAssocID="{F704B5F4-3D14-4BA9-89E9-3D544F04C31F}" presName="Name17" presStyleLbl="parChTrans1D3" presStyleIdx="1" presStyleCnt="2"/>
      <dgm:spPr/>
      <dgm:t>
        <a:bodyPr/>
        <a:lstStyle/>
        <a:p>
          <a:endParaRPr lang="en-GB"/>
        </a:p>
      </dgm:t>
    </dgm:pt>
    <dgm:pt modelId="{BB090481-DC1A-480D-9AF9-F027EC39EEBD}" type="pres">
      <dgm:prSet presAssocID="{3E098209-31C7-4CDF-B58D-90836ADDB6F9}" presName="hierRoot3" presStyleCnt="0"/>
      <dgm:spPr/>
    </dgm:pt>
    <dgm:pt modelId="{0870D472-E053-455D-B6D5-B1BC4CC2B274}" type="pres">
      <dgm:prSet presAssocID="{3E098209-31C7-4CDF-B58D-90836ADDB6F9}" presName="composite3" presStyleCnt="0"/>
      <dgm:spPr/>
    </dgm:pt>
    <dgm:pt modelId="{C7910EEE-75C8-41C5-824C-0EDB78306BAB}" type="pres">
      <dgm:prSet presAssocID="{3E098209-31C7-4CDF-B58D-90836ADDB6F9}" presName="background3" presStyleLbl="node3" presStyleIdx="1" presStyleCnt="2"/>
      <dgm:spPr/>
    </dgm:pt>
    <dgm:pt modelId="{91E2220F-3D42-4990-B955-4F61D9E2902E}" type="pres">
      <dgm:prSet presAssocID="{3E098209-31C7-4CDF-B58D-90836ADDB6F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E5CAEE3-B32E-4360-8894-E92A5356AFA7}" type="pres">
      <dgm:prSet presAssocID="{3E098209-31C7-4CDF-B58D-90836ADDB6F9}" presName="hierChild4" presStyleCnt="0"/>
      <dgm:spPr/>
    </dgm:pt>
    <dgm:pt modelId="{A498DB49-640A-4D1E-B36B-81D7DB4CF1B2}" type="pres">
      <dgm:prSet presAssocID="{70105C55-A92B-4C92-9422-6003A9A6DA15}" presName="Name10" presStyleLbl="parChTrans1D2" presStyleIdx="2" presStyleCnt="3"/>
      <dgm:spPr/>
      <dgm:t>
        <a:bodyPr/>
        <a:lstStyle/>
        <a:p>
          <a:endParaRPr lang="en-GB"/>
        </a:p>
      </dgm:t>
    </dgm:pt>
    <dgm:pt modelId="{542CAE0A-CCA2-4167-8061-3F82B978C87F}" type="pres">
      <dgm:prSet presAssocID="{A26FC865-9B2E-40A4-8DF2-6035BC685495}" presName="hierRoot2" presStyleCnt="0"/>
      <dgm:spPr/>
    </dgm:pt>
    <dgm:pt modelId="{C20E7728-A909-4F3A-AF8B-24DEF2478B7F}" type="pres">
      <dgm:prSet presAssocID="{A26FC865-9B2E-40A4-8DF2-6035BC685495}" presName="composite2" presStyleCnt="0"/>
      <dgm:spPr/>
    </dgm:pt>
    <dgm:pt modelId="{E44C5B7A-3F60-4225-A19F-50E23FAD1861}" type="pres">
      <dgm:prSet presAssocID="{A26FC865-9B2E-40A4-8DF2-6035BC685495}" presName="background2" presStyleLbl="node2" presStyleIdx="2" presStyleCnt="3"/>
      <dgm:spPr/>
    </dgm:pt>
    <dgm:pt modelId="{4E7125D9-1CA0-49F1-8C6C-EA472ADC1B6B}" type="pres">
      <dgm:prSet presAssocID="{A26FC865-9B2E-40A4-8DF2-6035BC68549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EFD961-4FD5-4BAA-A1EA-4125F5794F14}" type="pres">
      <dgm:prSet presAssocID="{A26FC865-9B2E-40A4-8DF2-6035BC685495}" presName="hierChild3" presStyleCnt="0"/>
      <dgm:spPr/>
    </dgm:pt>
    <dgm:pt modelId="{73716F19-1F10-476C-B7AD-C9957604DB50}" type="pres">
      <dgm:prSet presAssocID="{B7F74226-0109-4E41-8F9C-9A3CF16AC5E7}" presName="hierRoot1" presStyleCnt="0"/>
      <dgm:spPr/>
    </dgm:pt>
    <dgm:pt modelId="{05B06D57-0CC9-4131-BC6A-735738648491}" type="pres">
      <dgm:prSet presAssocID="{B7F74226-0109-4E41-8F9C-9A3CF16AC5E7}" presName="composite" presStyleCnt="0"/>
      <dgm:spPr/>
    </dgm:pt>
    <dgm:pt modelId="{41360D57-5C0D-4C81-9E2F-CFD5606777BE}" type="pres">
      <dgm:prSet presAssocID="{B7F74226-0109-4E41-8F9C-9A3CF16AC5E7}" presName="background" presStyleLbl="node0" presStyleIdx="1" presStyleCnt="3"/>
      <dgm:spPr/>
    </dgm:pt>
    <dgm:pt modelId="{AE3E98C2-08D8-4FC8-B5E9-D61B6C50FA84}" type="pres">
      <dgm:prSet presAssocID="{B7F74226-0109-4E41-8F9C-9A3CF16AC5E7}" presName="text" presStyleLbl="fgAcc0" presStyleIdx="1" presStyleCnt="3" custLinFactX="-38423" custLinFactY="100000" custLinFactNeighborX="-100000" custLinFactNeighborY="1955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6A8F6B3-6095-4008-A458-AA809363E281}" type="pres">
      <dgm:prSet presAssocID="{B7F74226-0109-4E41-8F9C-9A3CF16AC5E7}" presName="hierChild2" presStyleCnt="0"/>
      <dgm:spPr/>
    </dgm:pt>
    <dgm:pt modelId="{B6A9DD52-BDCC-40F4-AF5B-9A9AC8626A62}" type="pres">
      <dgm:prSet presAssocID="{428AC35A-699A-488E-B01A-EDDAB3FA911F}" presName="hierRoot1" presStyleCnt="0"/>
      <dgm:spPr/>
    </dgm:pt>
    <dgm:pt modelId="{79083024-D78C-4F6A-A957-C2C623A3CC97}" type="pres">
      <dgm:prSet presAssocID="{428AC35A-699A-488E-B01A-EDDAB3FA911F}" presName="composite" presStyleCnt="0"/>
      <dgm:spPr/>
    </dgm:pt>
    <dgm:pt modelId="{ED74F577-780B-43F9-95D6-17F8F9B75200}" type="pres">
      <dgm:prSet presAssocID="{428AC35A-699A-488E-B01A-EDDAB3FA911F}" presName="background" presStyleLbl="node0" presStyleIdx="2" presStyleCnt="3"/>
      <dgm:spPr/>
    </dgm:pt>
    <dgm:pt modelId="{74E9FF52-F030-452D-BFD2-037DB8B1A22B}" type="pres">
      <dgm:prSet presAssocID="{428AC35A-699A-488E-B01A-EDDAB3FA911F}" presName="text" presStyleLbl="fgAcc0" presStyleIdx="2" presStyleCnt="3" custLinFactY="42809" custLinFactNeighborX="-16201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108990B-5FAE-4DB6-9E20-970462FE5D5E}" type="pres">
      <dgm:prSet presAssocID="{428AC35A-699A-488E-B01A-EDDAB3FA911F}" presName="hierChild2" presStyleCnt="0"/>
      <dgm:spPr/>
    </dgm:pt>
  </dgm:ptLst>
  <dgm:cxnLst>
    <dgm:cxn modelId="{6023CB5A-5C84-46C6-86D2-80A04462F1CC}" type="presOf" srcId="{3E098209-31C7-4CDF-B58D-90836ADDB6F9}" destId="{91E2220F-3D42-4990-B955-4F61D9E2902E}" srcOrd="0" destOrd="0" presId="urn:microsoft.com/office/officeart/2005/8/layout/hierarchy1"/>
    <dgm:cxn modelId="{D6C1F0E3-5F3D-42F5-97D0-08E023B602AF}" srcId="{48C1F67A-567E-47FB-9B77-75525B265974}" destId="{A26FC865-9B2E-40A4-8DF2-6035BC685495}" srcOrd="2" destOrd="0" parTransId="{70105C55-A92B-4C92-9422-6003A9A6DA15}" sibTransId="{24AB8C74-F3F6-42D2-BBEA-4FD5F4B0691D}"/>
    <dgm:cxn modelId="{86A80F36-EEB1-4A11-8FB2-0C044106D2FA}" type="presOf" srcId="{428AC35A-699A-488E-B01A-EDDAB3FA911F}" destId="{74E9FF52-F030-452D-BFD2-037DB8B1A22B}" srcOrd="0" destOrd="0" presId="urn:microsoft.com/office/officeart/2005/8/layout/hierarchy1"/>
    <dgm:cxn modelId="{C8578DFD-BFFB-4A38-9A21-6BC322C566D1}" type="presOf" srcId="{B7F74226-0109-4E41-8F9C-9A3CF16AC5E7}" destId="{AE3E98C2-08D8-4FC8-B5E9-D61B6C50FA84}" srcOrd="0" destOrd="0" presId="urn:microsoft.com/office/officeart/2005/8/layout/hierarchy1"/>
    <dgm:cxn modelId="{67D950DC-B918-4875-9581-BA6EE245A343}" type="presOf" srcId="{659C8BF9-1374-4D08-96AB-AF3789791A22}" destId="{94D8882F-3C30-41B7-A309-53483775844B}" srcOrd="0" destOrd="0" presId="urn:microsoft.com/office/officeart/2005/8/layout/hierarchy1"/>
    <dgm:cxn modelId="{AC24D098-0F11-4835-B49A-6BB7A02B8B09}" type="presOf" srcId="{738933E9-E8C4-43BD-A20F-05F539B1ADA2}" destId="{6468A550-B8DB-45E5-99CD-06D1DF36F3DE}" srcOrd="0" destOrd="0" presId="urn:microsoft.com/office/officeart/2005/8/layout/hierarchy1"/>
    <dgm:cxn modelId="{1D96ECC9-B029-4140-8550-51FA07865C35}" srcId="{D48B1F67-C106-4C6E-9159-F71F4A255E91}" destId="{3E098209-31C7-4CDF-B58D-90836ADDB6F9}" srcOrd="0" destOrd="0" parTransId="{F704B5F4-3D14-4BA9-89E9-3D544F04C31F}" sibTransId="{E0DA791A-D3A0-4511-A89B-763E13BF26EC}"/>
    <dgm:cxn modelId="{907CD236-D54B-426F-A1E8-15BBD704A033}" type="presOf" srcId="{70105C55-A92B-4C92-9422-6003A9A6DA15}" destId="{A498DB49-640A-4D1E-B36B-81D7DB4CF1B2}" srcOrd="0" destOrd="0" presId="urn:microsoft.com/office/officeart/2005/8/layout/hierarchy1"/>
    <dgm:cxn modelId="{8BD40600-8A5A-4662-A1AD-F12ACFA99EAA}" type="presOf" srcId="{D48B1F67-C106-4C6E-9159-F71F4A255E91}" destId="{62752EDF-9B92-45CC-82C7-2F4E0B07B7B9}" srcOrd="0" destOrd="0" presId="urn:microsoft.com/office/officeart/2005/8/layout/hierarchy1"/>
    <dgm:cxn modelId="{E93796E8-19BD-4258-9D5F-43E5780F2562}" type="presOf" srcId="{48C1F67A-567E-47FB-9B77-75525B265974}" destId="{3B0E3188-52AB-4AE6-A052-B489BE92B8F1}" srcOrd="0" destOrd="0" presId="urn:microsoft.com/office/officeart/2005/8/layout/hierarchy1"/>
    <dgm:cxn modelId="{971BD4E8-99A5-4A89-B018-36C217CA06E9}" srcId="{E87AC15A-4369-4449-BF90-2274600D1227}" destId="{B7F74226-0109-4E41-8F9C-9A3CF16AC5E7}" srcOrd="1" destOrd="0" parTransId="{10FC2232-4623-4669-8B36-A9771FB7583A}" sibTransId="{CC16379E-0FFA-40A0-BAEB-2455C0AE5214}"/>
    <dgm:cxn modelId="{6EBEC18D-EC91-4B9A-B656-E5FF098D93DB}" type="presOf" srcId="{F704B5F4-3D14-4BA9-89E9-3D544F04C31F}" destId="{3385D679-BB2E-4171-9B4A-BFE3FD92252B}" srcOrd="0" destOrd="0" presId="urn:microsoft.com/office/officeart/2005/8/layout/hierarchy1"/>
    <dgm:cxn modelId="{E1B31EFD-CC8A-4571-BEEA-B455B8F53893}" type="presOf" srcId="{A26FC865-9B2E-40A4-8DF2-6035BC685495}" destId="{4E7125D9-1CA0-49F1-8C6C-EA472ADC1B6B}" srcOrd="0" destOrd="0" presId="urn:microsoft.com/office/officeart/2005/8/layout/hierarchy1"/>
    <dgm:cxn modelId="{847C7E52-7894-4FDB-8107-154591D4C7EF}" srcId="{E87AC15A-4369-4449-BF90-2274600D1227}" destId="{428AC35A-699A-488E-B01A-EDDAB3FA911F}" srcOrd="2" destOrd="0" parTransId="{DBB46B78-5420-43EA-B219-013A5441FE2E}" sibTransId="{933D58B1-6D38-4E47-848D-FB926D02F132}"/>
    <dgm:cxn modelId="{3AADA360-FCE3-4470-95B1-109BCF600992}" type="presOf" srcId="{A958097D-3C4F-46BF-A11C-913003628AE1}" destId="{B8E55537-1123-4073-8D55-7E2408D829D5}" srcOrd="0" destOrd="0" presId="urn:microsoft.com/office/officeart/2005/8/layout/hierarchy1"/>
    <dgm:cxn modelId="{7D58FB11-1D2B-4B70-9CFF-2570B16ECF0C}" type="presOf" srcId="{B9A4D50D-1F65-4FFA-8D3F-99E3CC31A4AA}" destId="{89A8C1C7-0A77-4336-B50B-EB92E2E5A69A}" srcOrd="0" destOrd="0" presId="urn:microsoft.com/office/officeart/2005/8/layout/hierarchy1"/>
    <dgm:cxn modelId="{C55A29DB-5CBD-4C8F-8DF2-FD4560B4E488}" srcId="{48C1F67A-567E-47FB-9B77-75525B265974}" destId="{A958097D-3C4F-46BF-A11C-913003628AE1}" srcOrd="0" destOrd="0" parTransId="{B9A4D50D-1F65-4FFA-8D3F-99E3CC31A4AA}" sibTransId="{1E5E6B31-EAFC-40B7-92AB-F0542080D69B}"/>
    <dgm:cxn modelId="{0D39A147-902E-4359-863F-DD16BEFBBF5D}" srcId="{A958097D-3C4F-46BF-A11C-913003628AE1}" destId="{5A174E5E-06F5-4207-940D-EE6C91861CCE}" srcOrd="0" destOrd="0" parTransId="{659C8BF9-1374-4D08-96AB-AF3789791A22}" sibTransId="{CA2D07CE-448F-47CD-9674-90958AEE45DB}"/>
    <dgm:cxn modelId="{E9031D1E-D497-4ACB-B185-C0FDF0E66CB9}" srcId="{E87AC15A-4369-4449-BF90-2274600D1227}" destId="{48C1F67A-567E-47FB-9B77-75525B265974}" srcOrd="0" destOrd="0" parTransId="{D182DD48-EEF8-4859-93C2-FDE66810E468}" sibTransId="{91523851-F049-4D3D-908B-06FE467809E2}"/>
    <dgm:cxn modelId="{2A19194D-FEB5-49E6-8A32-6D2764349B97}" srcId="{48C1F67A-567E-47FB-9B77-75525B265974}" destId="{D48B1F67-C106-4C6E-9159-F71F4A255E91}" srcOrd="1" destOrd="0" parTransId="{738933E9-E8C4-43BD-A20F-05F539B1ADA2}" sibTransId="{0321DA86-6464-4160-A70F-6644F4817C2F}"/>
    <dgm:cxn modelId="{A02C9F28-F1BC-4219-B805-15CD93864AFA}" type="presOf" srcId="{5A174E5E-06F5-4207-940D-EE6C91861CCE}" destId="{EA398118-430B-4FEA-8225-1D7A7E235684}" srcOrd="0" destOrd="0" presId="urn:microsoft.com/office/officeart/2005/8/layout/hierarchy1"/>
    <dgm:cxn modelId="{C82A2267-7415-4888-928B-D8113AE758E7}" type="presOf" srcId="{E87AC15A-4369-4449-BF90-2274600D1227}" destId="{8D30D161-3AB8-4530-B4B3-CAF117F9655A}" srcOrd="0" destOrd="0" presId="urn:microsoft.com/office/officeart/2005/8/layout/hierarchy1"/>
    <dgm:cxn modelId="{0371E399-DDD5-49DC-BD7C-8B8FC06206CA}" type="presParOf" srcId="{8D30D161-3AB8-4530-B4B3-CAF117F9655A}" destId="{B31F6666-500A-45D2-983D-4E47104F5987}" srcOrd="0" destOrd="0" presId="urn:microsoft.com/office/officeart/2005/8/layout/hierarchy1"/>
    <dgm:cxn modelId="{D2462928-8E5C-4570-8EE3-2B7EDCE93310}" type="presParOf" srcId="{B31F6666-500A-45D2-983D-4E47104F5987}" destId="{B4DB099C-4E71-4311-88F7-CA2E2FDBAA16}" srcOrd="0" destOrd="0" presId="urn:microsoft.com/office/officeart/2005/8/layout/hierarchy1"/>
    <dgm:cxn modelId="{56DD16E9-18F9-4B6C-B12D-F8C85D6F6986}" type="presParOf" srcId="{B4DB099C-4E71-4311-88F7-CA2E2FDBAA16}" destId="{8D6AC528-3486-4D0E-B900-CD502EBEC09F}" srcOrd="0" destOrd="0" presId="urn:microsoft.com/office/officeart/2005/8/layout/hierarchy1"/>
    <dgm:cxn modelId="{6809C2DE-6D27-4CF3-92D9-836CFF0BA6A1}" type="presParOf" srcId="{B4DB099C-4E71-4311-88F7-CA2E2FDBAA16}" destId="{3B0E3188-52AB-4AE6-A052-B489BE92B8F1}" srcOrd="1" destOrd="0" presId="urn:microsoft.com/office/officeart/2005/8/layout/hierarchy1"/>
    <dgm:cxn modelId="{CBDAC569-59E2-4ADF-8F82-C3A027CF4148}" type="presParOf" srcId="{B31F6666-500A-45D2-983D-4E47104F5987}" destId="{12DD0D1E-F7F4-4E16-8C07-511940AE3D71}" srcOrd="1" destOrd="0" presId="urn:microsoft.com/office/officeart/2005/8/layout/hierarchy1"/>
    <dgm:cxn modelId="{C78343C0-FBAA-43A5-9293-836752780E2D}" type="presParOf" srcId="{12DD0D1E-F7F4-4E16-8C07-511940AE3D71}" destId="{89A8C1C7-0A77-4336-B50B-EB92E2E5A69A}" srcOrd="0" destOrd="0" presId="urn:microsoft.com/office/officeart/2005/8/layout/hierarchy1"/>
    <dgm:cxn modelId="{DECCBE36-C77E-4B7A-83B1-222812F4109D}" type="presParOf" srcId="{12DD0D1E-F7F4-4E16-8C07-511940AE3D71}" destId="{E60DAE75-5E46-4F90-A6EF-0A117987B4DC}" srcOrd="1" destOrd="0" presId="urn:microsoft.com/office/officeart/2005/8/layout/hierarchy1"/>
    <dgm:cxn modelId="{6B834A2A-5C55-4EA8-886D-0419FA2E8E19}" type="presParOf" srcId="{E60DAE75-5E46-4F90-A6EF-0A117987B4DC}" destId="{4C571979-4907-4242-8CD4-07668DACCCD2}" srcOrd="0" destOrd="0" presId="urn:microsoft.com/office/officeart/2005/8/layout/hierarchy1"/>
    <dgm:cxn modelId="{54867D28-77CA-4717-A52E-C4DB0543A5FD}" type="presParOf" srcId="{4C571979-4907-4242-8CD4-07668DACCCD2}" destId="{29283E2C-733A-4CC5-B671-27455A1D8D86}" srcOrd="0" destOrd="0" presId="urn:microsoft.com/office/officeart/2005/8/layout/hierarchy1"/>
    <dgm:cxn modelId="{9B59927C-B5E2-44B5-8CC7-EA3FDC66E2ED}" type="presParOf" srcId="{4C571979-4907-4242-8CD4-07668DACCCD2}" destId="{B8E55537-1123-4073-8D55-7E2408D829D5}" srcOrd="1" destOrd="0" presId="urn:microsoft.com/office/officeart/2005/8/layout/hierarchy1"/>
    <dgm:cxn modelId="{C5AB2566-ED8B-4F43-9473-D3A5BF8BDE60}" type="presParOf" srcId="{E60DAE75-5E46-4F90-A6EF-0A117987B4DC}" destId="{7B1007CB-B1CF-4E18-B22E-9246D94A3361}" srcOrd="1" destOrd="0" presId="urn:microsoft.com/office/officeart/2005/8/layout/hierarchy1"/>
    <dgm:cxn modelId="{D1BABFDD-EEE6-4808-806E-70EE9DB9B3AD}" type="presParOf" srcId="{7B1007CB-B1CF-4E18-B22E-9246D94A3361}" destId="{94D8882F-3C30-41B7-A309-53483775844B}" srcOrd="0" destOrd="0" presId="urn:microsoft.com/office/officeart/2005/8/layout/hierarchy1"/>
    <dgm:cxn modelId="{0697836B-ACE8-4175-89A8-2E352886B58F}" type="presParOf" srcId="{7B1007CB-B1CF-4E18-B22E-9246D94A3361}" destId="{BC8150CB-F552-4BB9-A703-BEAB0A31E487}" srcOrd="1" destOrd="0" presId="urn:microsoft.com/office/officeart/2005/8/layout/hierarchy1"/>
    <dgm:cxn modelId="{3807F178-4852-4868-8877-F0F6FE7191D3}" type="presParOf" srcId="{BC8150CB-F552-4BB9-A703-BEAB0A31E487}" destId="{C532606A-0A24-44E6-B1EF-C8DD1B2F46A5}" srcOrd="0" destOrd="0" presId="urn:microsoft.com/office/officeart/2005/8/layout/hierarchy1"/>
    <dgm:cxn modelId="{FB74FDBF-0DC0-4E2B-B196-A6EC0E4F9FB9}" type="presParOf" srcId="{C532606A-0A24-44E6-B1EF-C8DD1B2F46A5}" destId="{A08065DF-B525-4E8F-98E3-CBF747FC88C7}" srcOrd="0" destOrd="0" presId="urn:microsoft.com/office/officeart/2005/8/layout/hierarchy1"/>
    <dgm:cxn modelId="{7BF9396B-67E1-4DFF-A28A-EC701E11AC40}" type="presParOf" srcId="{C532606A-0A24-44E6-B1EF-C8DD1B2F46A5}" destId="{EA398118-430B-4FEA-8225-1D7A7E235684}" srcOrd="1" destOrd="0" presId="urn:microsoft.com/office/officeart/2005/8/layout/hierarchy1"/>
    <dgm:cxn modelId="{9183871F-84A2-4C0C-9374-361B2302EDA2}" type="presParOf" srcId="{BC8150CB-F552-4BB9-A703-BEAB0A31E487}" destId="{29FB2994-2F06-42E7-A042-602ACD709B28}" srcOrd="1" destOrd="0" presId="urn:microsoft.com/office/officeart/2005/8/layout/hierarchy1"/>
    <dgm:cxn modelId="{F0E24607-7D64-4468-9CDA-E1CC6923B112}" type="presParOf" srcId="{12DD0D1E-F7F4-4E16-8C07-511940AE3D71}" destId="{6468A550-B8DB-45E5-99CD-06D1DF36F3DE}" srcOrd="2" destOrd="0" presId="urn:microsoft.com/office/officeart/2005/8/layout/hierarchy1"/>
    <dgm:cxn modelId="{7BC73CC6-880E-467D-A58E-F7A42E7E3C98}" type="presParOf" srcId="{12DD0D1E-F7F4-4E16-8C07-511940AE3D71}" destId="{59976C0B-C4D9-4062-9C37-C877153F3FD5}" srcOrd="3" destOrd="0" presId="urn:microsoft.com/office/officeart/2005/8/layout/hierarchy1"/>
    <dgm:cxn modelId="{51EDF6E7-0825-4BF1-BF03-EE838D51DD0E}" type="presParOf" srcId="{59976C0B-C4D9-4062-9C37-C877153F3FD5}" destId="{FC50AE32-96DB-4234-9974-2007F46D43B6}" srcOrd="0" destOrd="0" presId="urn:microsoft.com/office/officeart/2005/8/layout/hierarchy1"/>
    <dgm:cxn modelId="{100B6E3D-6390-4BFD-AE7C-B75EDEF73E59}" type="presParOf" srcId="{FC50AE32-96DB-4234-9974-2007F46D43B6}" destId="{9FD22E7C-D4B1-4477-9206-026159C7D26F}" srcOrd="0" destOrd="0" presId="urn:microsoft.com/office/officeart/2005/8/layout/hierarchy1"/>
    <dgm:cxn modelId="{637B028E-9193-457F-8DC6-48C578C8F413}" type="presParOf" srcId="{FC50AE32-96DB-4234-9974-2007F46D43B6}" destId="{62752EDF-9B92-45CC-82C7-2F4E0B07B7B9}" srcOrd="1" destOrd="0" presId="urn:microsoft.com/office/officeart/2005/8/layout/hierarchy1"/>
    <dgm:cxn modelId="{80A0637E-2511-4E1D-8E5F-8CA223DB35B6}" type="presParOf" srcId="{59976C0B-C4D9-4062-9C37-C877153F3FD5}" destId="{84EAB2AF-9EB2-4988-A5A9-E2CB89DCE820}" srcOrd="1" destOrd="0" presId="urn:microsoft.com/office/officeart/2005/8/layout/hierarchy1"/>
    <dgm:cxn modelId="{B55E2E4B-2CB3-4AEB-8A90-5F8B010A7BEF}" type="presParOf" srcId="{84EAB2AF-9EB2-4988-A5A9-E2CB89DCE820}" destId="{3385D679-BB2E-4171-9B4A-BFE3FD92252B}" srcOrd="0" destOrd="0" presId="urn:microsoft.com/office/officeart/2005/8/layout/hierarchy1"/>
    <dgm:cxn modelId="{B95D15A9-A33E-43FF-8ADA-ED79F5A547BB}" type="presParOf" srcId="{84EAB2AF-9EB2-4988-A5A9-E2CB89DCE820}" destId="{BB090481-DC1A-480D-9AF9-F027EC39EEBD}" srcOrd="1" destOrd="0" presId="urn:microsoft.com/office/officeart/2005/8/layout/hierarchy1"/>
    <dgm:cxn modelId="{4AF79622-F423-4EF7-BFDA-C63E3CF8CD8E}" type="presParOf" srcId="{BB090481-DC1A-480D-9AF9-F027EC39EEBD}" destId="{0870D472-E053-455D-B6D5-B1BC4CC2B274}" srcOrd="0" destOrd="0" presId="urn:microsoft.com/office/officeart/2005/8/layout/hierarchy1"/>
    <dgm:cxn modelId="{8A332A0B-1359-4536-966C-EFF0092EF4A4}" type="presParOf" srcId="{0870D472-E053-455D-B6D5-B1BC4CC2B274}" destId="{C7910EEE-75C8-41C5-824C-0EDB78306BAB}" srcOrd="0" destOrd="0" presId="urn:microsoft.com/office/officeart/2005/8/layout/hierarchy1"/>
    <dgm:cxn modelId="{58274C3E-3E67-4238-BFD2-77CADB3953BB}" type="presParOf" srcId="{0870D472-E053-455D-B6D5-B1BC4CC2B274}" destId="{91E2220F-3D42-4990-B955-4F61D9E2902E}" srcOrd="1" destOrd="0" presId="urn:microsoft.com/office/officeart/2005/8/layout/hierarchy1"/>
    <dgm:cxn modelId="{D9438750-1D61-425B-A747-3C1DC741950D}" type="presParOf" srcId="{BB090481-DC1A-480D-9AF9-F027EC39EEBD}" destId="{AE5CAEE3-B32E-4360-8894-E92A5356AFA7}" srcOrd="1" destOrd="0" presId="urn:microsoft.com/office/officeart/2005/8/layout/hierarchy1"/>
    <dgm:cxn modelId="{1E1A247A-52AD-4447-A6E3-2066C62D4A5C}" type="presParOf" srcId="{12DD0D1E-F7F4-4E16-8C07-511940AE3D71}" destId="{A498DB49-640A-4D1E-B36B-81D7DB4CF1B2}" srcOrd="4" destOrd="0" presId="urn:microsoft.com/office/officeart/2005/8/layout/hierarchy1"/>
    <dgm:cxn modelId="{077FC1F5-C6ED-4B43-9772-78392D132591}" type="presParOf" srcId="{12DD0D1E-F7F4-4E16-8C07-511940AE3D71}" destId="{542CAE0A-CCA2-4167-8061-3F82B978C87F}" srcOrd="5" destOrd="0" presId="urn:microsoft.com/office/officeart/2005/8/layout/hierarchy1"/>
    <dgm:cxn modelId="{85048F88-F9ED-4B48-898E-566D99AD7753}" type="presParOf" srcId="{542CAE0A-CCA2-4167-8061-3F82B978C87F}" destId="{C20E7728-A909-4F3A-AF8B-24DEF2478B7F}" srcOrd="0" destOrd="0" presId="urn:microsoft.com/office/officeart/2005/8/layout/hierarchy1"/>
    <dgm:cxn modelId="{5A9D457A-EFC6-4EB9-BEDA-49C79BF8B6D7}" type="presParOf" srcId="{C20E7728-A909-4F3A-AF8B-24DEF2478B7F}" destId="{E44C5B7A-3F60-4225-A19F-50E23FAD1861}" srcOrd="0" destOrd="0" presId="urn:microsoft.com/office/officeart/2005/8/layout/hierarchy1"/>
    <dgm:cxn modelId="{FB3D65D2-36C0-499B-B397-AD5F4673DCC3}" type="presParOf" srcId="{C20E7728-A909-4F3A-AF8B-24DEF2478B7F}" destId="{4E7125D9-1CA0-49F1-8C6C-EA472ADC1B6B}" srcOrd="1" destOrd="0" presId="urn:microsoft.com/office/officeart/2005/8/layout/hierarchy1"/>
    <dgm:cxn modelId="{41C88D90-29D8-4842-ABDF-279DB85F5A0A}" type="presParOf" srcId="{542CAE0A-CCA2-4167-8061-3F82B978C87F}" destId="{B8EFD961-4FD5-4BAA-A1EA-4125F5794F14}" srcOrd="1" destOrd="0" presId="urn:microsoft.com/office/officeart/2005/8/layout/hierarchy1"/>
    <dgm:cxn modelId="{FA93C510-F431-4C2E-AF04-BA178F678F34}" type="presParOf" srcId="{8D30D161-3AB8-4530-B4B3-CAF117F9655A}" destId="{73716F19-1F10-476C-B7AD-C9957604DB50}" srcOrd="1" destOrd="0" presId="urn:microsoft.com/office/officeart/2005/8/layout/hierarchy1"/>
    <dgm:cxn modelId="{90E60C9B-4EA3-43BA-9C9E-A7A3CE6F32A6}" type="presParOf" srcId="{73716F19-1F10-476C-B7AD-C9957604DB50}" destId="{05B06D57-0CC9-4131-BC6A-735738648491}" srcOrd="0" destOrd="0" presId="urn:microsoft.com/office/officeart/2005/8/layout/hierarchy1"/>
    <dgm:cxn modelId="{8AD9034B-6C9C-48E9-A5E9-F4C465FFEED0}" type="presParOf" srcId="{05B06D57-0CC9-4131-BC6A-735738648491}" destId="{41360D57-5C0D-4C81-9E2F-CFD5606777BE}" srcOrd="0" destOrd="0" presId="urn:microsoft.com/office/officeart/2005/8/layout/hierarchy1"/>
    <dgm:cxn modelId="{8B6BF547-C340-46C2-A122-14C9585ADCE4}" type="presParOf" srcId="{05B06D57-0CC9-4131-BC6A-735738648491}" destId="{AE3E98C2-08D8-4FC8-B5E9-D61B6C50FA84}" srcOrd="1" destOrd="0" presId="urn:microsoft.com/office/officeart/2005/8/layout/hierarchy1"/>
    <dgm:cxn modelId="{C39B9A4C-A512-45AC-9039-22264959CB09}" type="presParOf" srcId="{73716F19-1F10-476C-B7AD-C9957604DB50}" destId="{16A8F6B3-6095-4008-A458-AA809363E281}" srcOrd="1" destOrd="0" presId="urn:microsoft.com/office/officeart/2005/8/layout/hierarchy1"/>
    <dgm:cxn modelId="{04A7D972-AC29-4D4C-B534-4E0FB7C19F3A}" type="presParOf" srcId="{8D30D161-3AB8-4530-B4B3-CAF117F9655A}" destId="{B6A9DD52-BDCC-40F4-AF5B-9A9AC8626A62}" srcOrd="2" destOrd="0" presId="urn:microsoft.com/office/officeart/2005/8/layout/hierarchy1"/>
    <dgm:cxn modelId="{D33AFD9A-5BD6-43AF-9417-713EF4B20D0F}" type="presParOf" srcId="{B6A9DD52-BDCC-40F4-AF5B-9A9AC8626A62}" destId="{79083024-D78C-4F6A-A957-C2C623A3CC97}" srcOrd="0" destOrd="0" presId="urn:microsoft.com/office/officeart/2005/8/layout/hierarchy1"/>
    <dgm:cxn modelId="{0F88F6D5-F3C9-4492-8BCC-F9EA7158306F}" type="presParOf" srcId="{79083024-D78C-4F6A-A957-C2C623A3CC97}" destId="{ED74F577-780B-43F9-95D6-17F8F9B75200}" srcOrd="0" destOrd="0" presId="urn:microsoft.com/office/officeart/2005/8/layout/hierarchy1"/>
    <dgm:cxn modelId="{F05CB0AB-A6A8-4352-8734-AF348E2431F2}" type="presParOf" srcId="{79083024-D78C-4F6A-A957-C2C623A3CC97}" destId="{74E9FF52-F030-452D-BFD2-037DB8B1A22B}" srcOrd="1" destOrd="0" presId="urn:microsoft.com/office/officeart/2005/8/layout/hierarchy1"/>
    <dgm:cxn modelId="{71A5B602-CA1E-48E6-963C-32B8EBB567ED}" type="presParOf" srcId="{B6A9DD52-BDCC-40F4-AF5B-9A9AC8626A62}" destId="{8108990B-5FAE-4DB6-9E20-970462FE5D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8DB49-640A-4D1E-B36B-81D7DB4CF1B2}">
      <dsp:nvSpPr>
        <dsp:cNvPr id="0" name=""/>
        <dsp:cNvSpPr/>
      </dsp:nvSpPr>
      <dsp:spPr>
        <a:xfrm>
          <a:off x="3194795" y="2127407"/>
          <a:ext cx="2265431" cy="539069"/>
        </a:xfrm>
        <a:custGeom>
          <a:avLst/>
          <a:gdLst/>
          <a:ahLst/>
          <a:cxnLst/>
          <a:rect l="0" t="0" r="0" b="0"/>
          <a:pathLst>
            <a:path>
              <a:moveTo>
                <a:pt x="2265431" y="0"/>
              </a:moveTo>
              <a:lnTo>
                <a:pt x="2265431" y="367360"/>
              </a:lnTo>
              <a:lnTo>
                <a:pt x="0" y="367360"/>
              </a:lnTo>
              <a:lnTo>
                <a:pt x="0" y="539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5D679-BB2E-4171-9B4A-BFE3FD92252B}">
      <dsp:nvSpPr>
        <dsp:cNvPr id="0" name=""/>
        <dsp:cNvSpPr/>
      </dsp:nvSpPr>
      <dsp:spPr>
        <a:xfrm>
          <a:off x="5414507" y="3843471"/>
          <a:ext cx="91440" cy="5390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0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8A550-B8DB-45E5-99CD-06D1DF36F3DE}">
      <dsp:nvSpPr>
        <dsp:cNvPr id="0" name=""/>
        <dsp:cNvSpPr/>
      </dsp:nvSpPr>
      <dsp:spPr>
        <a:xfrm>
          <a:off x="5414507" y="2127407"/>
          <a:ext cx="91440" cy="5390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8882F-3C30-41B7-A309-53483775844B}">
      <dsp:nvSpPr>
        <dsp:cNvPr id="0" name=""/>
        <dsp:cNvSpPr/>
      </dsp:nvSpPr>
      <dsp:spPr>
        <a:xfrm>
          <a:off x="7679939" y="3843471"/>
          <a:ext cx="91440" cy="5390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0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8C1C7-0A77-4336-B50B-EB92E2E5A69A}">
      <dsp:nvSpPr>
        <dsp:cNvPr id="0" name=""/>
        <dsp:cNvSpPr/>
      </dsp:nvSpPr>
      <dsp:spPr>
        <a:xfrm>
          <a:off x="5460227" y="2127407"/>
          <a:ext cx="2265431" cy="539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360"/>
              </a:lnTo>
              <a:lnTo>
                <a:pt x="2265431" y="367360"/>
              </a:lnTo>
              <a:lnTo>
                <a:pt x="2265431" y="539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AC528-3486-4D0E-B900-CD502EBEC09F}">
      <dsp:nvSpPr>
        <dsp:cNvPr id="0" name=""/>
        <dsp:cNvSpPr/>
      </dsp:nvSpPr>
      <dsp:spPr>
        <a:xfrm>
          <a:off x="4533459" y="950412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0E3188-52AB-4AE6-A052-B489BE92B8F1}">
      <dsp:nvSpPr>
        <dsp:cNvPr id="0" name=""/>
        <dsp:cNvSpPr/>
      </dsp:nvSpPr>
      <dsp:spPr>
        <a:xfrm>
          <a:off x="4739408" y="1146063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Mr D Bayne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Head of Post16 </a:t>
          </a:r>
          <a:endParaRPr lang="en-GB" sz="2000" kern="1200" dirty="0"/>
        </a:p>
      </dsp:txBody>
      <dsp:txXfrm>
        <a:off x="4773881" y="1180536"/>
        <a:ext cx="1784589" cy="1108048"/>
      </dsp:txXfrm>
    </dsp:sp>
    <dsp:sp modelId="{29283E2C-733A-4CC5-B671-27455A1D8D86}">
      <dsp:nvSpPr>
        <dsp:cNvPr id="0" name=""/>
        <dsp:cNvSpPr/>
      </dsp:nvSpPr>
      <dsp:spPr>
        <a:xfrm>
          <a:off x="6798891" y="2666477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E55537-1123-4073-8D55-7E2408D829D5}">
      <dsp:nvSpPr>
        <dsp:cNvPr id="0" name=""/>
        <dsp:cNvSpPr/>
      </dsp:nvSpPr>
      <dsp:spPr>
        <a:xfrm>
          <a:off x="7004839" y="2862128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Mr D Dent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HoY12</a:t>
          </a:r>
          <a:endParaRPr lang="en-GB" sz="2000" kern="1200" dirty="0"/>
        </a:p>
      </dsp:txBody>
      <dsp:txXfrm>
        <a:off x="7039312" y="2896601"/>
        <a:ext cx="1784589" cy="1108048"/>
      </dsp:txXfrm>
    </dsp:sp>
    <dsp:sp modelId="{A08065DF-B525-4E8F-98E3-CBF747FC88C7}">
      <dsp:nvSpPr>
        <dsp:cNvPr id="0" name=""/>
        <dsp:cNvSpPr/>
      </dsp:nvSpPr>
      <dsp:spPr>
        <a:xfrm>
          <a:off x="6798891" y="4382541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398118-430B-4FEA-8225-1D7A7E235684}">
      <dsp:nvSpPr>
        <dsp:cNvPr id="0" name=""/>
        <dsp:cNvSpPr/>
      </dsp:nvSpPr>
      <dsp:spPr>
        <a:xfrm>
          <a:off x="7004839" y="4578192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Mrs H </a:t>
          </a:r>
          <a:r>
            <a:rPr lang="en-GB" sz="2000" kern="1200" dirty="0" err="1" smtClean="0"/>
            <a:t>Macklon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AHoY12</a:t>
          </a:r>
          <a:endParaRPr lang="en-GB" sz="2000" kern="1200" dirty="0"/>
        </a:p>
      </dsp:txBody>
      <dsp:txXfrm>
        <a:off x="7039312" y="4612665"/>
        <a:ext cx="1784589" cy="1108048"/>
      </dsp:txXfrm>
    </dsp:sp>
    <dsp:sp modelId="{9FD22E7C-D4B1-4477-9206-026159C7D26F}">
      <dsp:nvSpPr>
        <dsp:cNvPr id="0" name=""/>
        <dsp:cNvSpPr/>
      </dsp:nvSpPr>
      <dsp:spPr>
        <a:xfrm>
          <a:off x="4533459" y="2666477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752EDF-9B92-45CC-82C7-2F4E0B07B7B9}">
      <dsp:nvSpPr>
        <dsp:cNvPr id="0" name=""/>
        <dsp:cNvSpPr/>
      </dsp:nvSpPr>
      <dsp:spPr>
        <a:xfrm>
          <a:off x="4739408" y="2862128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Miss B Salmon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HoY13</a:t>
          </a:r>
          <a:endParaRPr lang="en-GB" sz="2000" kern="1200" dirty="0"/>
        </a:p>
      </dsp:txBody>
      <dsp:txXfrm>
        <a:off x="4773881" y="2896601"/>
        <a:ext cx="1784589" cy="1108048"/>
      </dsp:txXfrm>
    </dsp:sp>
    <dsp:sp modelId="{C7910EEE-75C8-41C5-824C-0EDB78306BAB}">
      <dsp:nvSpPr>
        <dsp:cNvPr id="0" name=""/>
        <dsp:cNvSpPr/>
      </dsp:nvSpPr>
      <dsp:spPr>
        <a:xfrm>
          <a:off x="4533459" y="4382541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E2220F-3D42-4990-B955-4F61D9E2902E}">
      <dsp:nvSpPr>
        <dsp:cNvPr id="0" name=""/>
        <dsp:cNvSpPr/>
      </dsp:nvSpPr>
      <dsp:spPr>
        <a:xfrm>
          <a:off x="4739408" y="4578192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Mr J </a:t>
          </a:r>
          <a:r>
            <a:rPr lang="en-GB" sz="2000" kern="1200" dirty="0" err="1" smtClean="0"/>
            <a:t>Flavell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AHoY13</a:t>
          </a:r>
          <a:endParaRPr lang="en-GB" sz="2000" kern="1200" dirty="0"/>
        </a:p>
      </dsp:txBody>
      <dsp:txXfrm>
        <a:off x="4773881" y="4612665"/>
        <a:ext cx="1784589" cy="1108048"/>
      </dsp:txXfrm>
    </dsp:sp>
    <dsp:sp modelId="{E44C5B7A-3F60-4225-A19F-50E23FAD1861}">
      <dsp:nvSpPr>
        <dsp:cNvPr id="0" name=""/>
        <dsp:cNvSpPr/>
      </dsp:nvSpPr>
      <dsp:spPr>
        <a:xfrm>
          <a:off x="2268027" y="2666477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7125D9-1CA0-49F1-8C6C-EA472ADC1B6B}">
      <dsp:nvSpPr>
        <dsp:cNvPr id="0" name=""/>
        <dsp:cNvSpPr/>
      </dsp:nvSpPr>
      <dsp:spPr>
        <a:xfrm>
          <a:off x="2473976" y="2862128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Ms R </a:t>
          </a:r>
          <a:r>
            <a:rPr lang="en-GB" sz="2000" kern="1200" dirty="0" err="1" smtClean="0"/>
            <a:t>Convery</a:t>
          </a:r>
          <a:endParaRPr lang="en-GB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14-19 IAG, EPQ</a:t>
          </a:r>
          <a:endParaRPr lang="en-GB" sz="2000" kern="1200" dirty="0"/>
        </a:p>
      </dsp:txBody>
      <dsp:txXfrm>
        <a:off x="2508449" y="2896601"/>
        <a:ext cx="1784589" cy="1108048"/>
      </dsp:txXfrm>
    </dsp:sp>
    <dsp:sp modelId="{41360D57-5C0D-4C81-9E2F-CFD5606777BE}">
      <dsp:nvSpPr>
        <dsp:cNvPr id="0" name=""/>
        <dsp:cNvSpPr/>
      </dsp:nvSpPr>
      <dsp:spPr>
        <a:xfrm>
          <a:off x="-205948" y="4428997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3E98C2-08D8-4FC8-B5E9-D61B6C50FA84}">
      <dsp:nvSpPr>
        <dsp:cNvPr id="0" name=""/>
        <dsp:cNvSpPr/>
      </dsp:nvSpPr>
      <dsp:spPr>
        <a:xfrm>
          <a:off x="0" y="4624648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Ms A Lee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Admin</a:t>
          </a:r>
          <a:endParaRPr lang="en-GB" sz="2000" kern="1200" dirty="0"/>
        </a:p>
      </dsp:txBody>
      <dsp:txXfrm>
        <a:off x="34473" y="4659121"/>
        <a:ext cx="1784589" cy="1108048"/>
      </dsp:txXfrm>
    </dsp:sp>
    <dsp:sp modelId="{ED74F577-780B-43F9-95D6-17F8F9B75200}">
      <dsp:nvSpPr>
        <dsp:cNvPr id="0" name=""/>
        <dsp:cNvSpPr/>
      </dsp:nvSpPr>
      <dsp:spPr>
        <a:xfrm>
          <a:off x="-205948" y="2631267"/>
          <a:ext cx="1853535" cy="1176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E9FF52-F030-452D-BFD2-037DB8B1A22B}">
      <dsp:nvSpPr>
        <dsp:cNvPr id="0" name=""/>
        <dsp:cNvSpPr/>
      </dsp:nvSpPr>
      <dsp:spPr>
        <a:xfrm>
          <a:off x="0" y="2826917"/>
          <a:ext cx="1853535" cy="1176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Mrs T Green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Attendance</a:t>
          </a:r>
          <a:endParaRPr lang="en-GB" sz="2000" kern="1200" dirty="0"/>
        </a:p>
      </dsp:txBody>
      <dsp:txXfrm>
        <a:off x="34473" y="2861390"/>
        <a:ext cx="1784589" cy="1108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B0018-1F70-465F-938A-02597A65E59F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11146-8A40-4DB5-AAD5-A55114725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73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4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D846-E66E-4C27-B673-ED296ABF8C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D846-E66E-4C27-B673-ED296ABF8C4B}" type="datetimeFigureOut">
              <a:rPr lang="en-GB" smtClean="0"/>
              <a:t>16/10/2018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4581-AE1B-43CA-8E06-3362E00076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0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GB" sz="6000" b="1" baseline="30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</a:t>
            </a:r>
            <a:b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Evening</a:t>
            </a:r>
            <a:endParaRPr lang="en-GB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1" t="44548" r="20464" b="17528"/>
          <a:stretch/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our students go to?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9832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r>
              <a:rPr lang="en-GB" sz="3600" dirty="0" smtClean="0"/>
              <a:t> </a:t>
            </a:r>
            <a:r>
              <a:rPr lang="en-GB" sz="3600" dirty="0"/>
              <a:t>students to </a:t>
            </a:r>
            <a:r>
              <a:rPr lang="en-GB" sz="3600" dirty="0" smtClean="0"/>
              <a:t>university.</a:t>
            </a:r>
          </a:p>
          <a:p>
            <a:pPr lvl="1"/>
            <a:r>
              <a:rPr lang="en-GB" sz="3200" dirty="0" smtClean="0"/>
              <a:t>Oxbridge, Medicine, Dentistry, Veterinary.</a:t>
            </a:r>
            <a:endParaRPr lang="en-GB" sz="3200" dirty="0"/>
          </a:p>
          <a:p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32% </a:t>
            </a:r>
            <a:r>
              <a:rPr lang="en-GB" sz="3600" dirty="0"/>
              <a:t>going to Russell Group </a:t>
            </a:r>
            <a:r>
              <a:rPr lang="en-GB" sz="3600" dirty="0" smtClean="0"/>
              <a:t>universities.</a:t>
            </a:r>
          </a:p>
          <a:p>
            <a:r>
              <a:rPr lang="en-GB" sz="3600" dirty="0" smtClean="0"/>
              <a:t>Employment.</a:t>
            </a:r>
          </a:p>
          <a:p>
            <a:r>
              <a:rPr lang="en-GB" sz="3600" dirty="0" smtClean="0"/>
              <a:t>Apprenticeships.</a:t>
            </a:r>
            <a:endParaRPr lang="en-GB" sz="3600" dirty="0"/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8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study?</a:t>
            </a:r>
            <a:endParaRPr lang="en-GB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" y="1219200"/>
            <a:ext cx="7696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r>
              <a:rPr lang="en-GB" sz="4000" dirty="0" smtClean="0"/>
              <a:t> areas of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r>
              <a:rPr lang="en-GB" sz="4000" dirty="0" smtClean="0"/>
              <a:t> Institutions.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smtClean="0"/>
              <a:t>Law, Psychology, Chemical Engineering, Criminology, Environmental Science, Journalism, Primary Education, Architecture, Acting.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8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Ewan Lynn-Noble</a:t>
            </a:r>
            <a:b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Boy</a:t>
            </a:r>
            <a:endParaRPr lang="en-GB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914400" y="91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Isobel </a:t>
            </a:r>
            <a:r>
              <a:rPr lang="en-GB" sz="6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Marriner</a:t>
            </a:r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Head Girl</a:t>
            </a:r>
            <a:endParaRPr lang="en-GB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1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424343" y="1752600"/>
            <a:ext cx="8229600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dirty="0" smtClean="0"/>
              <a:t> Independent Working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Organisation 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Research Skills 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Community contribution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 Progress</a:t>
            </a:r>
            <a:endParaRPr lang="en-GB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 for Success</a:t>
            </a:r>
            <a:endParaRPr lang="en-GB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5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62" y="1219200"/>
            <a:ext cx="299887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Planner App</a:t>
            </a:r>
            <a:endParaRPr lang="en-GB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4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424343" y="1752600"/>
            <a:ext cx="8229600" cy="287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dirty="0" smtClean="0"/>
              <a:t>Pastoral system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Counsellor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Chaplain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Working with parents/carers</a:t>
            </a:r>
            <a:endParaRPr lang="en-GB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endParaRPr lang="en-GB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4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sz="quarter" idx="1"/>
          </p:nvPr>
        </p:nvSpPr>
        <p:spPr>
          <a:xfrm>
            <a:off x="424343" y="1752600"/>
            <a:ext cx="8229600" cy="2871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dirty="0" smtClean="0"/>
              <a:t>Two Common Rooms.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6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Form café.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6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Form Library and study area.</a:t>
            </a:r>
          </a:p>
          <a:p>
            <a:pPr>
              <a:spcAft>
                <a:spcPts val="600"/>
              </a:spcAft>
            </a:pPr>
            <a:r>
              <a:rPr lang="en-GB" sz="3600" dirty="0" smtClean="0"/>
              <a:t>Department study areas.</a:t>
            </a:r>
            <a:endParaRPr lang="en-GB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</a:t>
            </a:r>
            <a:endParaRPr lang="en-GB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7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300" dirty="0" smtClean="0"/>
              <a:t>Prefects</a:t>
            </a:r>
          </a:p>
          <a:p>
            <a:r>
              <a:rPr lang="en-GB" sz="2300" dirty="0" smtClean="0"/>
              <a:t>Classroom support</a:t>
            </a:r>
          </a:p>
          <a:p>
            <a:r>
              <a:rPr lang="en-GB" sz="2300" dirty="0" smtClean="0"/>
              <a:t>Reading mentors</a:t>
            </a:r>
          </a:p>
          <a:p>
            <a:r>
              <a:rPr lang="en-GB" sz="2300" dirty="0" smtClean="0"/>
              <a:t>Duke of Edinburgh Award</a:t>
            </a:r>
          </a:p>
          <a:p>
            <a:r>
              <a:rPr lang="en-GB" sz="2300" dirty="0" smtClean="0"/>
              <a:t>6</a:t>
            </a:r>
            <a:r>
              <a:rPr lang="en-GB" sz="2300" baseline="30000" dirty="0" smtClean="0"/>
              <a:t>th</a:t>
            </a:r>
            <a:r>
              <a:rPr lang="en-GB" sz="2300" dirty="0" smtClean="0"/>
              <a:t> Form Magazine</a:t>
            </a:r>
          </a:p>
          <a:p>
            <a:r>
              <a:rPr lang="en-GB" sz="2300" dirty="0" smtClean="0"/>
              <a:t>Sports Ambassadors</a:t>
            </a:r>
          </a:p>
          <a:p>
            <a:r>
              <a:rPr lang="en-GB" sz="2300" dirty="0" smtClean="0"/>
              <a:t>Work Experience</a:t>
            </a:r>
          </a:p>
          <a:p>
            <a:r>
              <a:rPr lang="en-GB" sz="2300" dirty="0" smtClean="0"/>
              <a:t>Extended Project Qualification (EPQ)</a:t>
            </a:r>
            <a:endParaRPr lang="en-GB" sz="23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endParaRPr lang="en-GB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3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Northumbria </a:t>
            </a:r>
            <a:r>
              <a:rPr lang="en-GB" sz="3600" dirty="0" smtClean="0"/>
              <a:t>- High Achievers</a:t>
            </a:r>
          </a:p>
          <a:p>
            <a:r>
              <a:rPr lang="en-GB" sz="3600" dirty="0" smtClean="0"/>
              <a:t>Newcastle </a:t>
            </a:r>
            <a:r>
              <a:rPr lang="en-GB" sz="3600" dirty="0"/>
              <a:t>University – </a:t>
            </a:r>
            <a:r>
              <a:rPr lang="en-GB" sz="3600" dirty="0" smtClean="0"/>
              <a:t>Partners</a:t>
            </a:r>
          </a:p>
          <a:p>
            <a:r>
              <a:rPr lang="en-GB" sz="3600" dirty="0" smtClean="0"/>
              <a:t>Durham  </a:t>
            </a:r>
            <a:r>
              <a:rPr lang="en-GB" sz="3600" dirty="0"/>
              <a:t>- </a:t>
            </a:r>
            <a:r>
              <a:rPr lang="en-GB" sz="3600" dirty="0" smtClean="0"/>
              <a:t>Supported Progression</a:t>
            </a:r>
          </a:p>
          <a:p>
            <a:r>
              <a:rPr lang="en-GB" sz="3600" dirty="0" smtClean="0"/>
              <a:t>Sunderland – First Choice</a:t>
            </a:r>
          </a:p>
          <a:p>
            <a:r>
              <a:rPr lang="en-GB" sz="3600" dirty="0" err="1" smtClean="0"/>
              <a:t>Oxnet</a:t>
            </a:r>
            <a:r>
              <a:rPr lang="en-GB" sz="3600" dirty="0" smtClean="0"/>
              <a:t> – Oxford and Cambridge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836712"/>
            <a:ext cx="5112568" cy="1037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Links</a:t>
            </a:r>
            <a:endParaRPr lang="en-GB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1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 smtClean="0"/>
              <a:t>Glasgow</a:t>
            </a:r>
          </a:p>
          <a:p>
            <a:r>
              <a:rPr lang="en-GB" dirty="0" smtClean="0"/>
              <a:t>Edinburgh</a:t>
            </a:r>
          </a:p>
          <a:p>
            <a:r>
              <a:rPr lang="en-GB" dirty="0" smtClean="0"/>
              <a:t>York &amp; York St John</a:t>
            </a:r>
          </a:p>
          <a:p>
            <a:r>
              <a:rPr lang="en-GB" dirty="0" smtClean="0"/>
              <a:t>Leeds &amp; Leeds Beckett</a:t>
            </a:r>
          </a:p>
          <a:p>
            <a:r>
              <a:rPr lang="en-GB" dirty="0" smtClean="0"/>
              <a:t>Sheffield</a:t>
            </a:r>
          </a:p>
          <a:p>
            <a:r>
              <a:rPr lang="en-GB" dirty="0" smtClean="0"/>
              <a:t>Manchester</a:t>
            </a:r>
          </a:p>
          <a:p>
            <a:r>
              <a:rPr lang="en-GB" dirty="0" smtClean="0"/>
              <a:t>Oxford/Cambridge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Visits</a:t>
            </a:r>
            <a:endParaRPr lang="en-GB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3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</a:t>
            </a:r>
            <a:r>
              <a:rPr lang="en-GB" sz="6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Juric</a:t>
            </a:r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Headteacher</a:t>
            </a:r>
            <a:endParaRPr lang="en-GB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Apply online at our website.</a:t>
            </a:r>
          </a:p>
          <a:p>
            <a:r>
              <a:rPr lang="en-GB" sz="3600" dirty="0" smtClean="0"/>
              <a:t>Interview with 6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Form team.</a:t>
            </a:r>
          </a:p>
          <a:p>
            <a:r>
              <a:rPr lang="en-GB" sz="3600" dirty="0" smtClean="0"/>
              <a:t>Taster Day.</a:t>
            </a:r>
          </a:p>
          <a:p>
            <a:r>
              <a:rPr lang="en-GB" sz="3600" dirty="0" smtClean="0"/>
              <a:t>Register on GCSE Results Day.</a:t>
            </a:r>
            <a:endParaRPr lang="en-GB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  <a:endParaRPr lang="en-GB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4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021850"/>
            <a:ext cx="6096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sixthform@strobertofnewminster.co.uk</a:t>
            </a:r>
            <a:endParaRPr lang="en-GB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807007"/>
            <a:ext cx="2501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GB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strobertsVIform</a:t>
            </a:r>
            <a:endParaRPr lang="en-GB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748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en-GB" sz="5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Information</a:t>
            </a:r>
            <a:endParaRPr lang="en-GB" sz="5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" y="34290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2743200"/>
            <a:ext cx="594542" cy="5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5" y="4109403"/>
            <a:ext cx="616594" cy="6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1" y="1971040"/>
            <a:ext cx="624841" cy="6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9200" y="3535361"/>
            <a:ext cx="449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@StRobertofNewminster6thForm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5400" y="4123709"/>
            <a:ext cx="2386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stroberts6thform</a:t>
            </a:r>
          </a:p>
        </p:txBody>
      </p:sp>
    </p:spTree>
    <p:extLst>
      <p:ext uri="{BB962C8B-B14F-4D97-AF65-F5344CB8AC3E}">
        <p14:creationId xmlns:p14="http://schemas.microsoft.com/office/powerpoint/2010/main" val="21490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choose St Robert’s?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Welcoming Sixth Form with many external students</a:t>
            </a:r>
          </a:p>
          <a:p>
            <a:r>
              <a:rPr lang="en-GB" dirty="0"/>
              <a:t>Ethos – High standards within a caring Catholic setting</a:t>
            </a:r>
          </a:p>
          <a:p>
            <a:r>
              <a:rPr lang="en-GB" dirty="0"/>
              <a:t>Experience and Track Record</a:t>
            </a:r>
          </a:p>
          <a:p>
            <a:r>
              <a:rPr lang="en-GB" dirty="0"/>
              <a:t>Size and Range</a:t>
            </a:r>
          </a:p>
          <a:p>
            <a:r>
              <a:rPr lang="en-GB" dirty="0"/>
              <a:t>Outcomes: Results and Progression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Bayne</a:t>
            </a:r>
            <a:b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6</a:t>
            </a:r>
            <a:r>
              <a:rPr lang="en-GB" sz="6000" b="1" baseline="30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6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</a:t>
            </a:r>
            <a:endParaRPr lang="en-GB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80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ctrTitle"/>
          </p:nvPr>
        </p:nvSpPr>
        <p:spPr>
          <a:xfrm>
            <a:off x="1828800" y="4572000"/>
            <a:ext cx="5310575" cy="936625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Pope John Paul II</a:t>
            </a:r>
            <a:endParaRPr lang="en-GB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5" y="685799"/>
            <a:ext cx="1721253" cy="172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09600"/>
            <a:ext cx="5638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“Catholic education aims not only to communicate </a:t>
            </a:r>
            <a:r>
              <a:rPr lang="en-GB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facts</a:t>
            </a:r>
            <a:r>
              <a:rPr lang="en-GB" sz="2800" dirty="0" smtClean="0"/>
              <a:t> but also to transmit a </a:t>
            </a:r>
            <a:r>
              <a:rPr lang="en-GB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coherent</a:t>
            </a:r>
            <a:r>
              <a:rPr lang="en-GB" sz="2800" dirty="0" smtClean="0"/>
              <a:t>, comprehensive </a:t>
            </a:r>
            <a:r>
              <a:rPr lang="en-GB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vision of life</a:t>
            </a:r>
            <a:r>
              <a:rPr lang="en-GB" sz="2800" dirty="0" smtClean="0"/>
              <a:t>, in the conviction that the truths contained in that vision </a:t>
            </a:r>
            <a:r>
              <a:rPr lang="en-GB" sz="44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liberate</a:t>
            </a:r>
            <a:r>
              <a:rPr lang="en-GB" sz="2800" dirty="0" smtClean="0"/>
              <a:t> students in the most profound meaning of human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freedom</a:t>
            </a:r>
            <a:r>
              <a:rPr lang="en-GB" sz="2800" dirty="0" smtClean="0"/>
              <a:t>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49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1943789"/>
              </p:ext>
            </p:extLst>
          </p:nvPr>
        </p:nvGraphicFramePr>
        <p:xfrm>
          <a:off x="152399" y="152400"/>
          <a:ext cx="8860971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28600"/>
            <a:ext cx="8229600" cy="944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GB" b="1" baseline="30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9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4536"/>
              </p:ext>
            </p:extLst>
          </p:nvPr>
        </p:nvGraphicFramePr>
        <p:xfrm>
          <a:off x="1295400" y="1447800"/>
          <a:ext cx="7010400" cy="3505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 Robert’s</a:t>
                      </a:r>
                      <a:endParaRPr lang="en-GB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Sunderland Average</a:t>
                      </a:r>
                      <a:endParaRPr lang="en-GB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A*-A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23%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20%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A*-C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77%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75%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Pass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98%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98%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8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9734"/>
              </p:ext>
            </p:extLst>
          </p:nvPr>
        </p:nvGraphicFramePr>
        <p:xfrm>
          <a:off x="1295400" y="1447800"/>
          <a:ext cx="7010400" cy="3596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 Robert’s</a:t>
                      </a:r>
                      <a:endParaRPr lang="en-GB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Sunderland Average</a:t>
                      </a:r>
                      <a:endParaRPr lang="en-GB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AAB in Facilitating</a:t>
                      </a:r>
                      <a:r>
                        <a:rPr lang="en-GB" sz="2800" b="1" baseline="0" dirty="0" smtClean="0"/>
                        <a:t> subjects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14.1%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10.8%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Technical Level PPE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37.1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33.9</a:t>
                      </a:r>
                      <a:endParaRPr lang="en-GB" sz="28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4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Only </a:t>
            </a:r>
            <a:r>
              <a:rPr lang="en-GB" dirty="0" smtClean="0"/>
              <a:t>Sixth Form or College </a:t>
            </a:r>
            <a:r>
              <a:rPr lang="en-GB" dirty="0" smtClean="0"/>
              <a:t>in Sunderland area to have positive Value Added (VA) for the last two years.</a:t>
            </a:r>
          </a:p>
          <a:p>
            <a:r>
              <a:rPr lang="en-GB" dirty="0" smtClean="0"/>
              <a:t>+0.07 VA in 2017.</a:t>
            </a:r>
          </a:p>
          <a:p>
            <a:r>
              <a:rPr lang="en-GB" dirty="0" smtClean="0"/>
              <a:t>Positive VA in 2018.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45318" r="20219" b="34889"/>
          <a:stretch/>
        </p:blipFill>
        <p:spPr bwMode="auto">
          <a:xfrm>
            <a:off x="0" y="5419493"/>
            <a:ext cx="9144000" cy="14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410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Broadway</vt:lpstr>
      <vt:lpstr>Brush Script MT</vt:lpstr>
      <vt:lpstr>Calibri</vt:lpstr>
      <vt:lpstr>Georgia</vt:lpstr>
      <vt:lpstr>Monotype Corsiva</vt:lpstr>
      <vt:lpstr>Palatino Linotype</vt:lpstr>
      <vt:lpstr>Ravie</vt:lpstr>
      <vt:lpstr>Office Theme</vt:lpstr>
      <vt:lpstr>6th Form  Open Evening</vt:lpstr>
      <vt:lpstr>Mr Juric Headteacher</vt:lpstr>
      <vt:lpstr>Why choose St Robert’s?</vt:lpstr>
      <vt:lpstr>Mr Bayne Head of 6th Form</vt:lpstr>
      <vt:lpstr>Pope John Paul II</vt:lpstr>
      <vt:lpstr>PowerPoint Presentation</vt:lpstr>
      <vt:lpstr>Results</vt:lpstr>
      <vt:lpstr>Results</vt:lpstr>
      <vt:lpstr>Results</vt:lpstr>
      <vt:lpstr>Where do our students go to?</vt:lpstr>
      <vt:lpstr>What to study?</vt:lpstr>
      <vt:lpstr>Ewan Lynn-Noble Head Boy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Mr D. Bayne</cp:lastModifiedBy>
  <cp:revision>58</cp:revision>
  <cp:lastPrinted>2016-09-28T15:23:45Z</cp:lastPrinted>
  <dcterms:created xsi:type="dcterms:W3CDTF">2016-09-05T20:06:27Z</dcterms:created>
  <dcterms:modified xsi:type="dcterms:W3CDTF">2018-10-16T11:41:45Z</dcterms:modified>
</cp:coreProperties>
</file>