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57" r:id="rId4"/>
    <p:sldId id="303" r:id="rId5"/>
    <p:sldId id="309" r:id="rId6"/>
    <p:sldId id="310" r:id="rId7"/>
    <p:sldId id="284" r:id="rId8"/>
    <p:sldId id="285" r:id="rId9"/>
    <p:sldId id="286" r:id="rId10"/>
    <p:sldId id="296" r:id="rId11"/>
    <p:sldId id="272" r:id="rId12"/>
    <p:sldId id="289" r:id="rId13"/>
    <p:sldId id="290" r:id="rId14"/>
    <p:sldId id="291" r:id="rId15"/>
    <p:sldId id="311" r:id="rId16"/>
    <p:sldId id="274" r:id="rId17"/>
    <p:sldId id="312" r:id="rId18"/>
    <p:sldId id="313" r:id="rId19"/>
    <p:sldId id="297" r:id="rId20"/>
    <p:sldId id="298" r:id="rId21"/>
    <p:sldId id="277" r:id="rId22"/>
    <p:sldId id="278" r:id="rId23"/>
    <p:sldId id="293" r:id="rId24"/>
    <p:sldId id="307" r:id="rId25"/>
    <p:sldId id="308" r:id="rId26"/>
    <p:sldId id="279" r:id="rId27"/>
    <p:sldId id="288" r:id="rId2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AC15A-4369-4449-BF90-2274600D1227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8C1F67A-567E-47FB-9B77-75525B265974}">
      <dgm:prSet phldrT="[Text]"/>
      <dgm:spPr/>
      <dgm:t>
        <a:bodyPr/>
        <a:lstStyle/>
        <a:p>
          <a:r>
            <a:rPr lang="en-GB" dirty="0" smtClean="0"/>
            <a:t>Mr D Bayne</a:t>
          </a:r>
        </a:p>
        <a:p>
          <a:r>
            <a:rPr lang="en-GB" dirty="0" smtClean="0"/>
            <a:t>Head of Post16 </a:t>
          </a:r>
          <a:endParaRPr lang="en-GB" dirty="0"/>
        </a:p>
      </dgm:t>
    </dgm:pt>
    <dgm:pt modelId="{D182DD48-EEF8-4859-93C2-FDE66810E468}" type="parTrans" cxnId="{E9031D1E-D497-4ACB-B185-C0FDF0E66CB9}">
      <dgm:prSet/>
      <dgm:spPr/>
      <dgm:t>
        <a:bodyPr/>
        <a:lstStyle/>
        <a:p>
          <a:endParaRPr lang="en-GB"/>
        </a:p>
      </dgm:t>
    </dgm:pt>
    <dgm:pt modelId="{91523851-F049-4D3D-908B-06FE467809E2}" type="sibTrans" cxnId="{E9031D1E-D497-4ACB-B185-C0FDF0E66CB9}">
      <dgm:prSet/>
      <dgm:spPr/>
      <dgm:t>
        <a:bodyPr/>
        <a:lstStyle/>
        <a:p>
          <a:endParaRPr lang="en-GB"/>
        </a:p>
      </dgm:t>
    </dgm:pt>
    <dgm:pt modelId="{A958097D-3C4F-46BF-A11C-913003628AE1}">
      <dgm:prSet phldrT="[Text]"/>
      <dgm:spPr/>
      <dgm:t>
        <a:bodyPr/>
        <a:lstStyle/>
        <a:p>
          <a:r>
            <a:rPr lang="en-GB" dirty="0" smtClean="0"/>
            <a:t>Mr D Dent</a:t>
          </a:r>
        </a:p>
        <a:p>
          <a:r>
            <a:rPr lang="en-GB" dirty="0" smtClean="0"/>
            <a:t>HoY13</a:t>
          </a:r>
          <a:endParaRPr lang="en-GB" dirty="0"/>
        </a:p>
      </dgm:t>
    </dgm:pt>
    <dgm:pt modelId="{B9A4D50D-1F65-4FFA-8D3F-99E3CC31A4AA}" type="parTrans" cxnId="{C55A29DB-5CBD-4C8F-8DF2-FD4560B4E488}">
      <dgm:prSet/>
      <dgm:spPr/>
      <dgm:t>
        <a:bodyPr/>
        <a:lstStyle/>
        <a:p>
          <a:endParaRPr lang="en-GB"/>
        </a:p>
      </dgm:t>
    </dgm:pt>
    <dgm:pt modelId="{1E5E6B31-EAFC-40B7-92AB-F0542080D69B}" type="sibTrans" cxnId="{C55A29DB-5CBD-4C8F-8DF2-FD4560B4E488}">
      <dgm:prSet/>
      <dgm:spPr/>
      <dgm:t>
        <a:bodyPr/>
        <a:lstStyle/>
        <a:p>
          <a:endParaRPr lang="en-GB"/>
        </a:p>
      </dgm:t>
    </dgm:pt>
    <dgm:pt modelId="{5A174E5E-06F5-4207-940D-EE6C91861CCE}">
      <dgm:prSet phldrT="[Text]"/>
      <dgm:spPr/>
      <dgm:t>
        <a:bodyPr/>
        <a:lstStyle/>
        <a:p>
          <a:r>
            <a:rPr lang="en-GB" dirty="0" smtClean="0"/>
            <a:t>Mrs H </a:t>
          </a:r>
          <a:r>
            <a:rPr lang="en-GB" dirty="0" err="1" smtClean="0"/>
            <a:t>Macklon</a:t>
          </a:r>
          <a:endParaRPr lang="en-GB" dirty="0" smtClean="0"/>
        </a:p>
        <a:p>
          <a:r>
            <a:rPr lang="en-GB" dirty="0" smtClean="0"/>
            <a:t>AHoY13</a:t>
          </a:r>
          <a:endParaRPr lang="en-GB" dirty="0"/>
        </a:p>
      </dgm:t>
    </dgm:pt>
    <dgm:pt modelId="{659C8BF9-1374-4D08-96AB-AF3789791A22}" type="parTrans" cxnId="{0D39A147-902E-4359-863F-DD16BEFBBF5D}">
      <dgm:prSet/>
      <dgm:spPr/>
      <dgm:t>
        <a:bodyPr/>
        <a:lstStyle/>
        <a:p>
          <a:endParaRPr lang="en-GB"/>
        </a:p>
      </dgm:t>
    </dgm:pt>
    <dgm:pt modelId="{CA2D07CE-448F-47CD-9674-90958AEE45DB}" type="sibTrans" cxnId="{0D39A147-902E-4359-863F-DD16BEFBBF5D}">
      <dgm:prSet/>
      <dgm:spPr/>
      <dgm:t>
        <a:bodyPr/>
        <a:lstStyle/>
        <a:p>
          <a:endParaRPr lang="en-GB"/>
        </a:p>
      </dgm:t>
    </dgm:pt>
    <dgm:pt modelId="{D48B1F67-C106-4C6E-9159-F71F4A255E91}">
      <dgm:prSet phldrT="[Text]"/>
      <dgm:spPr/>
      <dgm:t>
        <a:bodyPr/>
        <a:lstStyle/>
        <a:p>
          <a:r>
            <a:rPr lang="en-GB" dirty="0" smtClean="0"/>
            <a:t>Miss B Salmon</a:t>
          </a:r>
        </a:p>
        <a:p>
          <a:r>
            <a:rPr lang="en-GB" dirty="0" smtClean="0"/>
            <a:t>HoY12</a:t>
          </a:r>
          <a:endParaRPr lang="en-GB" dirty="0"/>
        </a:p>
      </dgm:t>
    </dgm:pt>
    <dgm:pt modelId="{738933E9-E8C4-43BD-A20F-05F539B1ADA2}" type="parTrans" cxnId="{2A19194D-FEB5-49E6-8A32-6D2764349B97}">
      <dgm:prSet/>
      <dgm:spPr/>
      <dgm:t>
        <a:bodyPr/>
        <a:lstStyle/>
        <a:p>
          <a:endParaRPr lang="en-GB"/>
        </a:p>
      </dgm:t>
    </dgm:pt>
    <dgm:pt modelId="{0321DA86-6464-4160-A70F-6644F4817C2F}" type="sibTrans" cxnId="{2A19194D-FEB5-49E6-8A32-6D2764349B97}">
      <dgm:prSet/>
      <dgm:spPr/>
      <dgm:t>
        <a:bodyPr/>
        <a:lstStyle/>
        <a:p>
          <a:endParaRPr lang="en-GB"/>
        </a:p>
      </dgm:t>
    </dgm:pt>
    <dgm:pt modelId="{3E098209-31C7-4CDF-B58D-90836ADDB6F9}">
      <dgm:prSet phldrT="[Text]"/>
      <dgm:spPr/>
      <dgm:t>
        <a:bodyPr/>
        <a:lstStyle/>
        <a:p>
          <a:r>
            <a:rPr lang="en-GB" dirty="0" smtClean="0"/>
            <a:t>Mrs A Christie</a:t>
          </a:r>
        </a:p>
        <a:p>
          <a:r>
            <a:rPr lang="en-GB" dirty="0" smtClean="0"/>
            <a:t>AHoY12</a:t>
          </a:r>
          <a:endParaRPr lang="en-GB" dirty="0"/>
        </a:p>
      </dgm:t>
    </dgm:pt>
    <dgm:pt modelId="{F704B5F4-3D14-4BA9-89E9-3D544F04C31F}" type="parTrans" cxnId="{1D96ECC9-B029-4140-8550-51FA07865C35}">
      <dgm:prSet/>
      <dgm:spPr/>
      <dgm:t>
        <a:bodyPr/>
        <a:lstStyle/>
        <a:p>
          <a:endParaRPr lang="en-GB"/>
        </a:p>
      </dgm:t>
    </dgm:pt>
    <dgm:pt modelId="{E0DA791A-D3A0-4511-A89B-763E13BF26EC}" type="sibTrans" cxnId="{1D96ECC9-B029-4140-8550-51FA07865C35}">
      <dgm:prSet/>
      <dgm:spPr/>
      <dgm:t>
        <a:bodyPr/>
        <a:lstStyle/>
        <a:p>
          <a:endParaRPr lang="en-GB"/>
        </a:p>
      </dgm:t>
    </dgm:pt>
    <dgm:pt modelId="{A26FC865-9B2E-40A4-8DF2-6035BC685495}">
      <dgm:prSet/>
      <dgm:spPr/>
      <dgm:t>
        <a:bodyPr/>
        <a:lstStyle/>
        <a:p>
          <a:r>
            <a:rPr lang="en-GB" dirty="0" smtClean="0"/>
            <a:t>Ms R </a:t>
          </a:r>
          <a:r>
            <a:rPr lang="en-GB" dirty="0" err="1" smtClean="0"/>
            <a:t>Convery</a:t>
          </a:r>
          <a:endParaRPr lang="en-GB" dirty="0" smtClean="0"/>
        </a:p>
        <a:p>
          <a:r>
            <a:rPr lang="en-GB" dirty="0" smtClean="0"/>
            <a:t>14-19 IAG, EPQ</a:t>
          </a:r>
          <a:endParaRPr lang="en-GB" dirty="0"/>
        </a:p>
      </dgm:t>
    </dgm:pt>
    <dgm:pt modelId="{70105C55-A92B-4C92-9422-6003A9A6DA15}" type="parTrans" cxnId="{D6C1F0E3-5F3D-42F5-97D0-08E023B602AF}">
      <dgm:prSet/>
      <dgm:spPr/>
      <dgm:t>
        <a:bodyPr/>
        <a:lstStyle/>
        <a:p>
          <a:endParaRPr lang="en-GB"/>
        </a:p>
      </dgm:t>
    </dgm:pt>
    <dgm:pt modelId="{24AB8C74-F3F6-42D2-BBEA-4FD5F4B0691D}" type="sibTrans" cxnId="{D6C1F0E3-5F3D-42F5-97D0-08E023B602AF}">
      <dgm:prSet/>
      <dgm:spPr/>
      <dgm:t>
        <a:bodyPr/>
        <a:lstStyle/>
        <a:p>
          <a:endParaRPr lang="en-GB"/>
        </a:p>
      </dgm:t>
    </dgm:pt>
    <dgm:pt modelId="{428AC35A-699A-488E-B01A-EDDAB3FA911F}">
      <dgm:prSet/>
      <dgm:spPr/>
      <dgm:t>
        <a:bodyPr/>
        <a:lstStyle/>
        <a:p>
          <a:r>
            <a:rPr lang="en-GB" dirty="0" smtClean="0"/>
            <a:t>Mrs T Green</a:t>
          </a:r>
        </a:p>
        <a:p>
          <a:r>
            <a:rPr lang="en-GB" dirty="0" smtClean="0"/>
            <a:t>Attendance</a:t>
          </a:r>
          <a:endParaRPr lang="en-GB" dirty="0"/>
        </a:p>
      </dgm:t>
    </dgm:pt>
    <dgm:pt modelId="{DBB46B78-5420-43EA-B219-013A5441FE2E}" type="parTrans" cxnId="{847C7E52-7894-4FDB-8107-154591D4C7EF}">
      <dgm:prSet/>
      <dgm:spPr/>
      <dgm:t>
        <a:bodyPr/>
        <a:lstStyle/>
        <a:p>
          <a:endParaRPr lang="en-GB"/>
        </a:p>
      </dgm:t>
    </dgm:pt>
    <dgm:pt modelId="{933D58B1-6D38-4E47-848D-FB926D02F132}" type="sibTrans" cxnId="{847C7E52-7894-4FDB-8107-154591D4C7EF}">
      <dgm:prSet/>
      <dgm:spPr/>
      <dgm:t>
        <a:bodyPr/>
        <a:lstStyle/>
        <a:p>
          <a:endParaRPr lang="en-GB"/>
        </a:p>
      </dgm:t>
    </dgm:pt>
    <dgm:pt modelId="{B7F74226-0109-4E41-8F9C-9A3CF16AC5E7}">
      <dgm:prSet/>
      <dgm:spPr/>
      <dgm:t>
        <a:bodyPr/>
        <a:lstStyle/>
        <a:p>
          <a:r>
            <a:rPr lang="en-GB" dirty="0" smtClean="0"/>
            <a:t>Ms A Lee</a:t>
          </a:r>
        </a:p>
        <a:p>
          <a:r>
            <a:rPr lang="en-GB" dirty="0" smtClean="0"/>
            <a:t>Admin</a:t>
          </a:r>
          <a:endParaRPr lang="en-GB" dirty="0"/>
        </a:p>
      </dgm:t>
    </dgm:pt>
    <dgm:pt modelId="{10FC2232-4623-4669-8B36-A9771FB7583A}" type="parTrans" cxnId="{971BD4E8-99A5-4A89-B018-36C217CA06E9}">
      <dgm:prSet/>
      <dgm:spPr/>
      <dgm:t>
        <a:bodyPr/>
        <a:lstStyle/>
        <a:p>
          <a:endParaRPr lang="en-GB"/>
        </a:p>
      </dgm:t>
    </dgm:pt>
    <dgm:pt modelId="{CC16379E-0FFA-40A0-BAEB-2455C0AE5214}" type="sibTrans" cxnId="{971BD4E8-99A5-4A89-B018-36C217CA06E9}">
      <dgm:prSet/>
      <dgm:spPr/>
      <dgm:t>
        <a:bodyPr/>
        <a:lstStyle/>
        <a:p>
          <a:endParaRPr lang="en-GB"/>
        </a:p>
      </dgm:t>
    </dgm:pt>
    <dgm:pt modelId="{8D30D161-3AB8-4530-B4B3-CAF117F9655A}" type="pres">
      <dgm:prSet presAssocID="{E87AC15A-4369-4449-BF90-2274600D1227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31F6666-500A-45D2-983D-4E47104F5987}" type="pres">
      <dgm:prSet presAssocID="{48C1F67A-567E-47FB-9B77-75525B265974}" presName="hierRoot1" presStyleCnt="0"/>
      <dgm:spPr/>
    </dgm:pt>
    <dgm:pt modelId="{B4DB099C-4E71-4311-88F7-CA2E2FDBAA16}" type="pres">
      <dgm:prSet presAssocID="{48C1F67A-567E-47FB-9B77-75525B265974}" presName="composite" presStyleCnt="0"/>
      <dgm:spPr/>
    </dgm:pt>
    <dgm:pt modelId="{8D6AC528-3486-4D0E-B900-CD502EBEC09F}" type="pres">
      <dgm:prSet presAssocID="{48C1F67A-567E-47FB-9B77-75525B265974}" presName="background" presStyleLbl="node0" presStyleIdx="0" presStyleCnt="3"/>
      <dgm:spPr/>
    </dgm:pt>
    <dgm:pt modelId="{3B0E3188-52AB-4AE6-A052-B489BE92B8F1}" type="pres">
      <dgm:prSet presAssocID="{48C1F67A-567E-47FB-9B77-75525B265974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2DD0D1E-F7F4-4E16-8C07-511940AE3D71}" type="pres">
      <dgm:prSet presAssocID="{48C1F67A-567E-47FB-9B77-75525B265974}" presName="hierChild2" presStyleCnt="0"/>
      <dgm:spPr/>
    </dgm:pt>
    <dgm:pt modelId="{89A8C1C7-0A77-4336-B50B-EB92E2E5A69A}" type="pres">
      <dgm:prSet presAssocID="{B9A4D50D-1F65-4FFA-8D3F-99E3CC31A4AA}" presName="Name10" presStyleLbl="parChTrans1D2" presStyleIdx="0" presStyleCnt="3"/>
      <dgm:spPr/>
      <dgm:t>
        <a:bodyPr/>
        <a:lstStyle/>
        <a:p>
          <a:endParaRPr lang="en-GB"/>
        </a:p>
      </dgm:t>
    </dgm:pt>
    <dgm:pt modelId="{E60DAE75-5E46-4F90-A6EF-0A117987B4DC}" type="pres">
      <dgm:prSet presAssocID="{A958097D-3C4F-46BF-A11C-913003628AE1}" presName="hierRoot2" presStyleCnt="0"/>
      <dgm:spPr/>
    </dgm:pt>
    <dgm:pt modelId="{4C571979-4907-4242-8CD4-07668DACCCD2}" type="pres">
      <dgm:prSet presAssocID="{A958097D-3C4F-46BF-A11C-913003628AE1}" presName="composite2" presStyleCnt="0"/>
      <dgm:spPr/>
    </dgm:pt>
    <dgm:pt modelId="{29283E2C-733A-4CC5-B671-27455A1D8D86}" type="pres">
      <dgm:prSet presAssocID="{A958097D-3C4F-46BF-A11C-913003628AE1}" presName="background2" presStyleLbl="node2" presStyleIdx="0" presStyleCnt="3"/>
      <dgm:spPr/>
    </dgm:pt>
    <dgm:pt modelId="{B8E55537-1123-4073-8D55-7E2408D829D5}" type="pres">
      <dgm:prSet presAssocID="{A958097D-3C4F-46BF-A11C-913003628AE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B1007CB-B1CF-4E18-B22E-9246D94A3361}" type="pres">
      <dgm:prSet presAssocID="{A958097D-3C4F-46BF-A11C-913003628AE1}" presName="hierChild3" presStyleCnt="0"/>
      <dgm:spPr/>
    </dgm:pt>
    <dgm:pt modelId="{94D8882F-3C30-41B7-A309-53483775844B}" type="pres">
      <dgm:prSet presAssocID="{659C8BF9-1374-4D08-96AB-AF3789791A22}" presName="Name17" presStyleLbl="parChTrans1D3" presStyleIdx="0" presStyleCnt="2"/>
      <dgm:spPr/>
      <dgm:t>
        <a:bodyPr/>
        <a:lstStyle/>
        <a:p>
          <a:endParaRPr lang="en-GB"/>
        </a:p>
      </dgm:t>
    </dgm:pt>
    <dgm:pt modelId="{BC8150CB-F552-4BB9-A703-BEAB0A31E487}" type="pres">
      <dgm:prSet presAssocID="{5A174E5E-06F5-4207-940D-EE6C91861CCE}" presName="hierRoot3" presStyleCnt="0"/>
      <dgm:spPr/>
    </dgm:pt>
    <dgm:pt modelId="{C532606A-0A24-44E6-B1EF-C8DD1B2F46A5}" type="pres">
      <dgm:prSet presAssocID="{5A174E5E-06F5-4207-940D-EE6C91861CCE}" presName="composite3" presStyleCnt="0"/>
      <dgm:spPr/>
    </dgm:pt>
    <dgm:pt modelId="{A08065DF-B525-4E8F-98E3-CBF747FC88C7}" type="pres">
      <dgm:prSet presAssocID="{5A174E5E-06F5-4207-940D-EE6C91861CCE}" presName="background3" presStyleLbl="node3" presStyleIdx="0" presStyleCnt="2"/>
      <dgm:spPr/>
    </dgm:pt>
    <dgm:pt modelId="{EA398118-430B-4FEA-8225-1D7A7E235684}" type="pres">
      <dgm:prSet presAssocID="{5A174E5E-06F5-4207-940D-EE6C91861CCE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9FB2994-2F06-42E7-A042-602ACD709B28}" type="pres">
      <dgm:prSet presAssocID="{5A174E5E-06F5-4207-940D-EE6C91861CCE}" presName="hierChild4" presStyleCnt="0"/>
      <dgm:spPr/>
    </dgm:pt>
    <dgm:pt modelId="{6468A550-B8DB-45E5-99CD-06D1DF36F3DE}" type="pres">
      <dgm:prSet presAssocID="{738933E9-E8C4-43BD-A20F-05F539B1ADA2}" presName="Name10" presStyleLbl="parChTrans1D2" presStyleIdx="1" presStyleCnt="3"/>
      <dgm:spPr/>
      <dgm:t>
        <a:bodyPr/>
        <a:lstStyle/>
        <a:p>
          <a:endParaRPr lang="en-GB"/>
        </a:p>
      </dgm:t>
    </dgm:pt>
    <dgm:pt modelId="{59976C0B-C4D9-4062-9C37-C877153F3FD5}" type="pres">
      <dgm:prSet presAssocID="{D48B1F67-C106-4C6E-9159-F71F4A255E91}" presName="hierRoot2" presStyleCnt="0"/>
      <dgm:spPr/>
    </dgm:pt>
    <dgm:pt modelId="{FC50AE32-96DB-4234-9974-2007F46D43B6}" type="pres">
      <dgm:prSet presAssocID="{D48B1F67-C106-4C6E-9159-F71F4A255E91}" presName="composite2" presStyleCnt="0"/>
      <dgm:spPr/>
    </dgm:pt>
    <dgm:pt modelId="{9FD22E7C-D4B1-4477-9206-026159C7D26F}" type="pres">
      <dgm:prSet presAssocID="{D48B1F67-C106-4C6E-9159-F71F4A255E91}" presName="background2" presStyleLbl="node2" presStyleIdx="1" presStyleCnt="3"/>
      <dgm:spPr/>
    </dgm:pt>
    <dgm:pt modelId="{62752EDF-9B92-45CC-82C7-2F4E0B07B7B9}" type="pres">
      <dgm:prSet presAssocID="{D48B1F67-C106-4C6E-9159-F71F4A255E9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EAB2AF-9EB2-4988-A5A9-E2CB89DCE820}" type="pres">
      <dgm:prSet presAssocID="{D48B1F67-C106-4C6E-9159-F71F4A255E91}" presName="hierChild3" presStyleCnt="0"/>
      <dgm:spPr/>
    </dgm:pt>
    <dgm:pt modelId="{3385D679-BB2E-4171-9B4A-BFE3FD92252B}" type="pres">
      <dgm:prSet presAssocID="{F704B5F4-3D14-4BA9-89E9-3D544F04C31F}" presName="Name17" presStyleLbl="parChTrans1D3" presStyleIdx="1" presStyleCnt="2"/>
      <dgm:spPr/>
      <dgm:t>
        <a:bodyPr/>
        <a:lstStyle/>
        <a:p>
          <a:endParaRPr lang="en-GB"/>
        </a:p>
      </dgm:t>
    </dgm:pt>
    <dgm:pt modelId="{BB090481-DC1A-480D-9AF9-F027EC39EEBD}" type="pres">
      <dgm:prSet presAssocID="{3E098209-31C7-4CDF-B58D-90836ADDB6F9}" presName="hierRoot3" presStyleCnt="0"/>
      <dgm:spPr/>
    </dgm:pt>
    <dgm:pt modelId="{0870D472-E053-455D-B6D5-B1BC4CC2B274}" type="pres">
      <dgm:prSet presAssocID="{3E098209-31C7-4CDF-B58D-90836ADDB6F9}" presName="composite3" presStyleCnt="0"/>
      <dgm:spPr/>
    </dgm:pt>
    <dgm:pt modelId="{C7910EEE-75C8-41C5-824C-0EDB78306BAB}" type="pres">
      <dgm:prSet presAssocID="{3E098209-31C7-4CDF-B58D-90836ADDB6F9}" presName="background3" presStyleLbl="node3" presStyleIdx="1" presStyleCnt="2"/>
      <dgm:spPr/>
    </dgm:pt>
    <dgm:pt modelId="{91E2220F-3D42-4990-B955-4F61D9E2902E}" type="pres">
      <dgm:prSet presAssocID="{3E098209-31C7-4CDF-B58D-90836ADDB6F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E5CAEE3-B32E-4360-8894-E92A5356AFA7}" type="pres">
      <dgm:prSet presAssocID="{3E098209-31C7-4CDF-B58D-90836ADDB6F9}" presName="hierChild4" presStyleCnt="0"/>
      <dgm:spPr/>
    </dgm:pt>
    <dgm:pt modelId="{A498DB49-640A-4D1E-B36B-81D7DB4CF1B2}" type="pres">
      <dgm:prSet presAssocID="{70105C55-A92B-4C92-9422-6003A9A6DA15}" presName="Name10" presStyleLbl="parChTrans1D2" presStyleIdx="2" presStyleCnt="3"/>
      <dgm:spPr/>
      <dgm:t>
        <a:bodyPr/>
        <a:lstStyle/>
        <a:p>
          <a:endParaRPr lang="en-GB"/>
        </a:p>
      </dgm:t>
    </dgm:pt>
    <dgm:pt modelId="{542CAE0A-CCA2-4167-8061-3F82B978C87F}" type="pres">
      <dgm:prSet presAssocID="{A26FC865-9B2E-40A4-8DF2-6035BC685495}" presName="hierRoot2" presStyleCnt="0"/>
      <dgm:spPr/>
    </dgm:pt>
    <dgm:pt modelId="{C20E7728-A909-4F3A-AF8B-24DEF2478B7F}" type="pres">
      <dgm:prSet presAssocID="{A26FC865-9B2E-40A4-8DF2-6035BC685495}" presName="composite2" presStyleCnt="0"/>
      <dgm:spPr/>
    </dgm:pt>
    <dgm:pt modelId="{E44C5B7A-3F60-4225-A19F-50E23FAD1861}" type="pres">
      <dgm:prSet presAssocID="{A26FC865-9B2E-40A4-8DF2-6035BC685495}" presName="background2" presStyleLbl="node2" presStyleIdx="2" presStyleCnt="3"/>
      <dgm:spPr/>
    </dgm:pt>
    <dgm:pt modelId="{4E7125D9-1CA0-49F1-8C6C-EA472ADC1B6B}" type="pres">
      <dgm:prSet presAssocID="{A26FC865-9B2E-40A4-8DF2-6035BC685495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EFD961-4FD5-4BAA-A1EA-4125F5794F14}" type="pres">
      <dgm:prSet presAssocID="{A26FC865-9B2E-40A4-8DF2-6035BC685495}" presName="hierChild3" presStyleCnt="0"/>
      <dgm:spPr/>
    </dgm:pt>
    <dgm:pt modelId="{73716F19-1F10-476C-B7AD-C9957604DB50}" type="pres">
      <dgm:prSet presAssocID="{B7F74226-0109-4E41-8F9C-9A3CF16AC5E7}" presName="hierRoot1" presStyleCnt="0"/>
      <dgm:spPr/>
    </dgm:pt>
    <dgm:pt modelId="{05B06D57-0CC9-4131-BC6A-735738648491}" type="pres">
      <dgm:prSet presAssocID="{B7F74226-0109-4E41-8F9C-9A3CF16AC5E7}" presName="composite" presStyleCnt="0"/>
      <dgm:spPr/>
    </dgm:pt>
    <dgm:pt modelId="{41360D57-5C0D-4C81-9E2F-CFD5606777BE}" type="pres">
      <dgm:prSet presAssocID="{B7F74226-0109-4E41-8F9C-9A3CF16AC5E7}" presName="background" presStyleLbl="node0" presStyleIdx="1" presStyleCnt="3"/>
      <dgm:spPr/>
    </dgm:pt>
    <dgm:pt modelId="{AE3E98C2-08D8-4FC8-B5E9-D61B6C50FA84}" type="pres">
      <dgm:prSet presAssocID="{B7F74226-0109-4E41-8F9C-9A3CF16AC5E7}" presName="text" presStyleLbl="fgAcc0" presStyleIdx="1" presStyleCnt="3" custLinFactX="-38423" custLinFactY="100000" custLinFactNeighborX="-100000" custLinFactNeighborY="19554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6A8F6B3-6095-4008-A458-AA809363E281}" type="pres">
      <dgm:prSet presAssocID="{B7F74226-0109-4E41-8F9C-9A3CF16AC5E7}" presName="hierChild2" presStyleCnt="0"/>
      <dgm:spPr/>
    </dgm:pt>
    <dgm:pt modelId="{B6A9DD52-BDCC-40F4-AF5B-9A9AC8626A62}" type="pres">
      <dgm:prSet presAssocID="{428AC35A-699A-488E-B01A-EDDAB3FA911F}" presName="hierRoot1" presStyleCnt="0"/>
      <dgm:spPr/>
    </dgm:pt>
    <dgm:pt modelId="{79083024-D78C-4F6A-A957-C2C623A3CC97}" type="pres">
      <dgm:prSet presAssocID="{428AC35A-699A-488E-B01A-EDDAB3FA911F}" presName="composite" presStyleCnt="0"/>
      <dgm:spPr/>
    </dgm:pt>
    <dgm:pt modelId="{ED74F577-780B-43F9-95D6-17F8F9B75200}" type="pres">
      <dgm:prSet presAssocID="{428AC35A-699A-488E-B01A-EDDAB3FA911F}" presName="background" presStyleLbl="node0" presStyleIdx="2" presStyleCnt="3"/>
      <dgm:spPr/>
    </dgm:pt>
    <dgm:pt modelId="{74E9FF52-F030-452D-BFD2-037DB8B1A22B}" type="pres">
      <dgm:prSet presAssocID="{428AC35A-699A-488E-B01A-EDDAB3FA911F}" presName="text" presStyleLbl="fgAcc0" presStyleIdx="2" presStyleCnt="3" custLinFactY="42809" custLinFactNeighborX="-16201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108990B-5FAE-4DB6-9E20-970462FE5D5E}" type="pres">
      <dgm:prSet presAssocID="{428AC35A-699A-488E-B01A-EDDAB3FA911F}" presName="hierChild2" presStyleCnt="0"/>
      <dgm:spPr/>
    </dgm:pt>
  </dgm:ptLst>
  <dgm:cxnLst>
    <dgm:cxn modelId="{6023CB5A-5C84-46C6-86D2-80A04462F1CC}" type="presOf" srcId="{3E098209-31C7-4CDF-B58D-90836ADDB6F9}" destId="{91E2220F-3D42-4990-B955-4F61D9E2902E}" srcOrd="0" destOrd="0" presId="urn:microsoft.com/office/officeart/2005/8/layout/hierarchy1"/>
    <dgm:cxn modelId="{D6C1F0E3-5F3D-42F5-97D0-08E023B602AF}" srcId="{48C1F67A-567E-47FB-9B77-75525B265974}" destId="{A26FC865-9B2E-40A4-8DF2-6035BC685495}" srcOrd="2" destOrd="0" parTransId="{70105C55-A92B-4C92-9422-6003A9A6DA15}" sibTransId="{24AB8C74-F3F6-42D2-BBEA-4FD5F4B0691D}"/>
    <dgm:cxn modelId="{86A80F36-EEB1-4A11-8FB2-0C044106D2FA}" type="presOf" srcId="{428AC35A-699A-488E-B01A-EDDAB3FA911F}" destId="{74E9FF52-F030-452D-BFD2-037DB8B1A22B}" srcOrd="0" destOrd="0" presId="urn:microsoft.com/office/officeart/2005/8/layout/hierarchy1"/>
    <dgm:cxn modelId="{C8578DFD-BFFB-4A38-9A21-6BC322C566D1}" type="presOf" srcId="{B7F74226-0109-4E41-8F9C-9A3CF16AC5E7}" destId="{AE3E98C2-08D8-4FC8-B5E9-D61B6C50FA84}" srcOrd="0" destOrd="0" presId="urn:microsoft.com/office/officeart/2005/8/layout/hierarchy1"/>
    <dgm:cxn modelId="{67D950DC-B918-4875-9581-BA6EE245A343}" type="presOf" srcId="{659C8BF9-1374-4D08-96AB-AF3789791A22}" destId="{94D8882F-3C30-41B7-A309-53483775844B}" srcOrd="0" destOrd="0" presId="urn:microsoft.com/office/officeart/2005/8/layout/hierarchy1"/>
    <dgm:cxn modelId="{AC24D098-0F11-4835-B49A-6BB7A02B8B09}" type="presOf" srcId="{738933E9-E8C4-43BD-A20F-05F539B1ADA2}" destId="{6468A550-B8DB-45E5-99CD-06D1DF36F3DE}" srcOrd="0" destOrd="0" presId="urn:microsoft.com/office/officeart/2005/8/layout/hierarchy1"/>
    <dgm:cxn modelId="{1D96ECC9-B029-4140-8550-51FA07865C35}" srcId="{D48B1F67-C106-4C6E-9159-F71F4A255E91}" destId="{3E098209-31C7-4CDF-B58D-90836ADDB6F9}" srcOrd="0" destOrd="0" parTransId="{F704B5F4-3D14-4BA9-89E9-3D544F04C31F}" sibTransId="{E0DA791A-D3A0-4511-A89B-763E13BF26EC}"/>
    <dgm:cxn modelId="{907CD236-D54B-426F-A1E8-15BBD704A033}" type="presOf" srcId="{70105C55-A92B-4C92-9422-6003A9A6DA15}" destId="{A498DB49-640A-4D1E-B36B-81D7DB4CF1B2}" srcOrd="0" destOrd="0" presId="urn:microsoft.com/office/officeart/2005/8/layout/hierarchy1"/>
    <dgm:cxn modelId="{8BD40600-8A5A-4662-A1AD-F12ACFA99EAA}" type="presOf" srcId="{D48B1F67-C106-4C6E-9159-F71F4A255E91}" destId="{62752EDF-9B92-45CC-82C7-2F4E0B07B7B9}" srcOrd="0" destOrd="0" presId="urn:microsoft.com/office/officeart/2005/8/layout/hierarchy1"/>
    <dgm:cxn modelId="{E93796E8-19BD-4258-9D5F-43E5780F2562}" type="presOf" srcId="{48C1F67A-567E-47FB-9B77-75525B265974}" destId="{3B0E3188-52AB-4AE6-A052-B489BE92B8F1}" srcOrd="0" destOrd="0" presId="urn:microsoft.com/office/officeart/2005/8/layout/hierarchy1"/>
    <dgm:cxn modelId="{971BD4E8-99A5-4A89-B018-36C217CA06E9}" srcId="{E87AC15A-4369-4449-BF90-2274600D1227}" destId="{B7F74226-0109-4E41-8F9C-9A3CF16AC5E7}" srcOrd="1" destOrd="0" parTransId="{10FC2232-4623-4669-8B36-A9771FB7583A}" sibTransId="{CC16379E-0FFA-40A0-BAEB-2455C0AE5214}"/>
    <dgm:cxn modelId="{6EBEC18D-EC91-4B9A-B656-E5FF098D93DB}" type="presOf" srcId="{F704B5F4-3D14-4BA9-89E9-3D544F04C31F}" destId="{3385D679-BB2E-4171-9B4A-BFE3FD92252B}" srcOrd="0" destOrd="0" presId="urn:microsoft.com/office/officeart/2005/8/layout/hierarchy1"/>
    <dgm:cxn modelId="{E1B31EFD-CC8A-4571-BEEA-B455B8F53893}" type="presOf" srcId="{A26FC865-9B2E-40A4-8DF2-6035BC685495}" destId="{4E7125D9-1CA0-49F1-8C6C-EA472ADC1B6B}" srcOrd="0" destOrd="0" presId="urn:microsoft.com/office/officeart/2005/8/layout/hierarchy1"/>
    <dgm:cxn modelId="{847C7E52-7894-4FDB-8107-154591D4C7EF}" srcId="{E87AC15A-4369-4449-BF90-2274600D1227}" destId="{428AC35A-699A-488E-B01A-EDDAB3FA911F}" srcOrd="2" destOrd="0" parTransId="{DBB46B78-5420-43EA-B219-013A5441FE2E}" sibTransId="{933D58B1-6D38-4E47-848D-FB926D02F132}"/>
    <dgm:cxn modelId="{3AADA360-FCE3-4470-95B1-109BCF600992}" type="presOf" srcId="{A958097D-3C4F-46BF-A11C-913003628AE1}" destId="{B8E55537-1123-4073-8D55-7E2408D829D5}" srcOrd="0" destOrd="0" presId="urn:microsoft.com/office/officeart/2005/8/layout/hierarchy1"/>
    <dgm:cxn modelId="{7D58FB11-1D2B-4B70-9CFF-2570B16ECF0C}" type="presOf" srcId="{B9A4D50D-1F65-4FFA-8D3F-99E3CC31A4AA}" destId="{89A8C1C7-0A77-4336-B50B-EB92E2E5A69A}" srcOrd="0" destOrd="0" presId="urn:microsoft.com/office/officeart/2005/8/layout/hierarchy1"/>
    <dgm:cxn modelId="{C55A29DB-5CBD-4C8F-8DF2-FD4560B4E488}" srcId="{48C1F67A-567E-47FB-9B77-75525B265974}" destId="{A958097D-3C4F-46BF-A11C-913003628AE1}" srcOrd="0" destOrd="0" parTransId="{B9A4D50D-1F65-4FFA-8D3F-99E3CC31A4AA}" sibTransId="{1E5E6B31-EAFC-40B7-92AB-F0542080D69B}"/>
    <dgm:cxn modelId="{0D39A147-902E-4359-863F-DD16BEFBBF5D}" srcId="{A958097D-3C4F-46BF-A11C-913003628AE1}" destId="{5A174E5E-06F5-4207-940D-EE6C91861CCE}" srcOrd="0" destOrd="0" parTransId="{659C8BF9-1374-4D08-96AB-AF3789791A22}" sibTransId="{CA2D07CE-448F-47CD-9674-90958AEE45DB}"/>
    <dgm:cxn modelId="{E9031D1E-D497-4ACB-B185-C0FDF0E66CB9}" srcId="{E87AC15A-4369-4449-BF90-2274600D1227}" destId="{48C1F67A-567E-47FB-9B77-75525B265974}" srcOrd="0" destOrd="0" parTransId="{D182DD48-EEF8-4859-93C2-FDE66810E468}" sibTransId="{91523851-F049-4D3D-908B-06FE467809E2}"/>
    <dgm:cxn modelId="{2A19194D-FEB5-49E6-8A32-6D2764349B97}" srcId="{48C1F67A-567E-47FB-9B77-75525B265974}" destId="{D48B1F67-C106-4C6E-9159-F71F4A255E91}" srcOrd="1" destOrd="0" parTransId="{738933E9-E8C4-43BD-A20F-05F539B1ADA2}" sibTransId="{0321DA86-6464-4160-A70F-6644F4817C2F}"/>
    <dgm:cxn modelId="{A02C9F28-F1BC-4219-B805-15CD93864AFA}" type="presOf" srcId="{5A174E5E-06F5-4207-940D-EE6C91861CCE}" destId="{EA398118-430B-4FEA-8225-1D7A7E235684}" srcOrd="0" destOrd="0" presId="urn:microsoft.com/office/officeart/2005/8/layout/hierarchy1"/>
    <dgm:cxn modelId="{C82A2267-7415-4888-928B-D8113AE758E7}" type="presOf" srcId="{E87AC15A-4369-4449-BF90-2274600D1227}" destId="{8D30D161-3AB8-4530-B4B3-CAF117F9655A}" srcOrd="0" destOrd="0" presId="urn:microsoft.com/office/officeart/2005/8/layout/hierarchy1"/>
    <dgm:cxn modelId="{0371E399-DDD5-49DC-BD7C-8B8FC06206CA}" type="presParOf" srcId="{8D30D161-3AB8-4530-B4B3-CAF117F9655A}" destId="{B31F6666-500A-45D2-983D-4E47104F5987}" srcOrd="0" destOrd="0" presId="urn:microsoft.com/office/officeart/2005/8/layout/hierarchy1"/>
    <dgm:cxn modelId="{D2462928-8E5C-4570-8EE3-2B7EDCE93310}" type="presParOf" srcId="{B31F6666-500A-45D2-983D-4E47104F5987}" destId="{B4DB099C-4E71-4311-88F7-CA2E2FDBAA16}" srcOrd="0" destOrd="0" presId="urn:microsoft.com/office/officeart/2005/8/layout/hierarchy1"/>
    <dgm:cxn modelId="{56DD16E9-18F9-4B6C-B12D-F8C85D6F6986}" type="presParOf" srcId="{B4DB099C-4E71-4311-88F7-CA2E2FDBAA16}" destId="{8D6AC528-3486-4D0E-B900-CD502EBEC09F}" srcOrd="0" destOrd="0" presId="urn:microsoft.com/office/officeart/2005/8/layout/hierarchy1"/>
    <dgm:cxn modelId="{6809C2DE-6D27-4CF3-92D9-836CFF0BA6A1}" type="presParOf" srcId="{B4DB099C-4E71-4311-88F7-CA2E2FDBAA16}" destId="{3B0E3188-52AB-4AE6-A052-B489BE92B8F1}" srcOrd="1" destOrd="0" presId="urn:microsoft.com/office/officeart/2005/8/layout/hierarchy1"/>
    <dgm:cxn modelId="{CBDAC569-59E2-4ADF-8F82-C3A027CF4148}" type="presParOf" srcId="{B31F6666-500A-45D2-983D-4E47104F5987}" destId="{12DD0D1E-F7F4-4E16-8C07-511940AE3D71}" srcOrd="1" destOrd="0" presId="urn:microsoft.com/office/officeart/2005/8/layout/hierarchy1"/>
    <dgm:cxn modelId="{C78343C0-FBAA-43A5-9293-836752780E2D}" type="presParOf" srcId="{12DD0D1E-F7F4-4E16-8C07-511940AE3D71}" destId="{89A8C1C7-0A77-4336-B50B-EB92E2E5A69A}" srcOrd="0" destOrd="0" presId="urn:microsoft.com/office/officeart/2005/8/layout/hierarchy1"/>
    <dgm:cxn modelId="{DECCBE36-C77E-4B7A-83B1-222812F4109D}" type="presParOf" srcId="{12DD0D1E-F7F4-4E16-8C07-511940AE3D71}" destId="{E60DAE75-5E46-4F90-A6EF-0A117987B4DC}" srcOrd="1" destOrd="0" presId="urn:microsoft.com/office/officeart/2005/8/layout/hierarchy1"/>
    <dgm:cxn modelId="{6B834A2A-5C55-4EA8-886D-0419FA2E8E19}" type="presParOf" srcId="{E60DAE75-5E46-4F90-A6EF-0A117987B4DC}" destId="{4C571979-4907-4242-8CD4-07668DACCCD2}" srcOrd="0" destOrd="0" presId="urn:microsoft.com/office/officeart/2005/8/layout/hierarchy1"/>
    <dgm:cxn modelId="{54867D28-77CA-4717-A52E-C4DB0543A5FD}" type="presParOf" srcId="{4C571979-4907-4242-8CD4-07668DACCCD2}" destId="{29283E2C-733A-4CC5-B671-27455A1D8D86}" srcOrd="0" destOrd="0" presId="urn:microsoft.com/office/officeart/2005/8/layout/hierarchy1"/>
    <dgm:cxn modelId="{9B59927C-B5E2-44B5-8CC7-EA3FDC66E2ED}" type="presParOf" srcId="{4C571979-4907-4242-8CD4-07668DACCCD2}" destId="{B8E55537-1123-4073-8D55-7E2408D829D5}" srcOrd="1" destOrd="0" presId="urn:microsoft.com/office/officeart/2005/8/layout/hierarchy1"/>
    <dgm:cxn modelId="{C5AB2566-ED8B-4F43-9473-D3A5BF8BDE60}" type="presParOf" srcId="{E60DAE75-5E46-4F90-A6EF-0A117987B4DC}" destId="{7B1007CB-B1CF-4E18-B22E-9246D94A3361}" srcOrd="1" destOrd="0" presId="urn:microsoft.com/office/officeart/2005/8/layout/hierarchy1"/>
    <dgm:cxn modelId="{D1BABFDD-EEE6-4808-806E-70EE9DB9B3AD}" type="presParOf" srcId="{7B1007CB-B1CF-4E18-B22E-9246D94A3361}" destId="{94D8882F-3C30-41B7-A309-53483775844B}" srcOrd="0" destOrd="0" presId="urn:microsoft.com/office/officeart/2005/8/layout/hierarchy1"/>
    <dgm:cxn modelId="{0697836B-ACE8-4175-89A8-2E352886B58F}" type="presParOf" srcId="{7B1007CB-B1CF-4E18-B22E-9246D94A3361}" destId="{BC8150CB-F552-4BB9-A703-BEAB0A31E487}" srcOrd="1" destOrd="0" presId="urn:microsoft.com/office/officeart/2005/8/layout/hierarchy1"/>
    <dgm:cxn modelId="{3807F178-4852-4868-8877-F0F6FE7191D3}" type="presParOf" srcId="{BC8150CB-F552-4BB9-A703-BEAB0A31E487}" destId="{C532606A-0A24-44E6-B1EF-C8DD1B2F46A5}" srcOrd="0" destOrd="0" presId="urn:microsoft.com/office/officeart/2005/8/layout/hierarchy1"/>
    <dgm:cxn modelId="{FB74FDBF-0DC0-4E2B-B196-A6EC0E4F9FB9}" type="presParOf" srcId="{C532606A-0A24-44E6-B1EF-C8DD1B2F46A5}" destId="{A08065DF-B525-4E8F-98E3-CBF747FC88C7}" srcOrd="0" destOrd="0" presId="urn:microsoft.com/office/officeart/2005/8/layout/hierarchy1"/>
    <dgm:cxn modelId="{7BF9396B-67E1-4DFF-A28A-EC701E11AC40}" type="presParOf" srcId="{C532606A-0A24-44E6-B1EF-C8DD1B2F46A5}" destId="{EA398118-430B-4FEA-8225-1D7A7E235684}" srcOrd="1" destOrd="0" presId="urn:microsoft.com/office/officeart/2005/8/layout/hierarchy1"/>
    <dgm:cxn modelId="{9183871F-84A2-4C0C-9374-361B2302EDA2}" type="presParOf" srcId="{BC8150CB-F552-4BB9-A703-BEAB0A31E487}" destId="{29FB2994-2F06-42E7-A042-602ACD709B28}" srcOrd="1" destOrd="0" presId="urn:microsoft.com/office/officeart/2005/8/layout/hierarchy1"/>
    <dgm:cxn modelId="{F0E24607-7D64-4468-9CDA-E1CC6923B112}" type="presParOf" srcId="{12DD0D1E-F7F4-4E16-8C07-511940AE3D71}" destId="{6468A550-B8DB-45E5-99CD-06D1DF36F3DE}" srcOrd="2" destOrd="0" presId="urn:microsoft.com/office/officeart/2005/8/layout/hierarchy1"/>
    <dgm:cxn modelId="{7BC73CC6-880E-467D-A58E-F7A42E7E3C98}" type="presParOf" srcId="{12DD0D1E-F7F4-4E16-8C07-511940AE3D71}" destId="{59976C0B-C4D9-4062-9C37-C877153F3FD5}" srcOrd="3" destOrd="0" presId="urn:microsoft.com/office/officeart/2005/8/layout/hierarchy1"/>
    <dgm:cxn modelId="{51EDF6E7-0825-4BF1-BF03-EE838D51DD0E}" type="presParOf" srcId="{59976C0B-C4D9-4062-9C37-C877153F3FD5}" destId="{FC50AE32-96DB-4234-9974-2007F46D43B6}" srcOrd="0" destOrd="0" presId="urn:microsoft.com/office/officeart/2005/8/layout/hierarchy1"/>
    <dgm:cxn modelId="{100B6E3D-6390-4BFD-AE7C-B75EDEF73E59}" type="presParOf" srcId="{FC50AE32-96DB-4234-9974-2007F46D43B6}" destId="{9FD22E7C-D4B1-4477-9206-026159C7D26F}" srcOrd="0" destOrd="0" presId="urn:microsoft.com/office/officeart/2005/8/layout/hierarchy1"/>
    <dgm:cxn modelId="{637B028E-9193-457F-8DC6-48C578C8F413}" type="presParOf" srcId="{FC50AE32-96DB-4234-9974-2007F46D43B6}" destId="{62752EDF-9B92-45CC-82C7-2F4E0B07B7B9}" srcOrd="1" destOrd="0" presId="urn:microsoft.com/office/officeart/2005/8/layout/hierarchy1"/>
    <dgm:cxn modelId="{80A0637E-2511-4E1D-8E5F-8CA223DB35B6}" type="presParOf" srcId="{59976C0B-C4D9-4062-9C37-C877153F3FD5}" destId="{84EAB2AF-9EB2-4988-A5A9-E2CB89DCE820}" srcOrd="1" destOrd="0" presId="urn:microsoft.com/office/officeart/2005/8/layout/hierarchy1"/>
    <dgm:cxn modelId="{B55E2E4B-2CB3-4AEB-8A90-5F8B010A7BEF}" type="presParOf" srcId="{84EAB2AF-9EB2-4988-A5A9-E2CB89DCE820}" destId="{3385D679-BB2E-4171-9B4A-BFE3FD92252B}" srcOrd="0" destOrd="0" presId="urn:microsoft.com/office/officeart/2005/8/layout/hierarchy1"/>
    <dgm:cxn modelId="{B95D15A9-A33E-43FF-8ADA-ED79F5A547BB}" type="presParOf" srcId="{84EAB2AF-9EB2-4988-A5A9-E2CB89DCE820}" destId="{BB090481-DC1A-480D-9AF9-F027EC39EEBD}" srcOrd="1" destOrd="0" presId="urn:microsoft.com/office/officeart/2005/8/layout/hierarchy1"/>
    <dgm:cxn modelId="{4AF79622-F423-4EF7-BFDA-C63E3CF8CD8E}" type="presParOf" srcId="{BB090481-DC1A-480D-9AF9-F027EC39EEBD}" destId="{0870D472-E053-455D-B6D5-B1BC4CC2B274}" srcOrd="0" destOrd="0" presId="urn:microsoft.com/office/officeart/2005/8/layout/hierarchy1"/>
    <dgm:cxn modelId="{8A332A0B-1359-4536-966C-EFF0092EF4A4}" type="presParOf" srcId="{0870D472-E053-455D-B6D5-B1BC4CC2B274}" destId="{C7910EEE-75C8-41C5-824C-0EDB78306BAB}" srcOrd="0" destOrd="0" presId="urn:microsoft.com/office/officeart/2005/8/layout/hierarchy1"/>
    <dgm:cxn modelId="{58274C3E-3E67-4238-BFD2-77CADB3953BB}" type="presParOf" srcId="{0870D472-E053-455D-B6D5-B1BC4CC2B274}" destId="{91E2220F-3D42-4990-B955-4F61D9E2902E}" srcOrd="1" destOrd="0" presId="urn:microsoft.com/office/officeart/2005/8/layout/hierarchy1"/>
    <dgm:cxn modelId="{D9438750-1D61-425B-A747-3C1DC741950D}" type="presParOf" srcId="{BB090481-DC1A-480D-9AF9-F027EC39EEBD}" destId="{AE5CAEE3-B32E-4360-8894-E92A5356AFA7}" srcOrd="1" destOrd="0" presId="urn:microsoft.com/office/officeart/2005/8/layout/hierarchy1"/>
    <dgm:cxn modelId="{1E1A247A-52AD-4447-A6E3-2066C62D4A5C}" type="presParOf" srcId="{12DD0D1E-F7F4-4E16-8C07-511940AE3D71}" destId="{A498DB49-640A-4D1E-B36B-81D7DB4CF1B2}" srcOrd="4" destOrd="0" presId="urn:microsoft.com/office/officeart/2005/8/layout/hierarchy1"/>
    <dgm:cxn modelId="{077FC1F5-C6ED-4B43-9772-78392D132591}" type="presParOf" srcId="{12DD0D1E-F7F4-4E16-8C07-511940AE3D71}" destId="{542CAE0A-CCA2-4167-8061-3F82B978C87F}" srcOrd="5" destOrd="0" presId="urn:microsoft.com/office/officeart/2005/8/layout/hierarchy1"/>
    <dgm:cxn modelId="{85048F88-F9ED-4B48-898E-566D99AD7753}" type="presParOf" srcId="{542CAE0A-CCA2-4167-8061-3F82B978C87F}" destId="{C20E7728-A909-4F3A-AF8B-24DEF2478B7F}" srcOrd="0" destOrd="0" presId="urn:microsoft.com/office/officeart/2005/8/layout/hierarchy1"/>
    <dgm:cxn modelId="{5A9D457A-EFC6-4EB9-BEDA-49C79BF8B6D7}" type="presParOf" srcId="{C20E7728-A909-4F3A-AF8B-24DEF2478B7F}" destId="{E44C5B7A-3F60-4225-A19F-50E23FAD1861}" srcOrd="0" destOrd="0" presId="urn:microsoft.com/office/officeart/2005/8/layout/hierarchy1"/>
    <dgm:cxn modelId="{FB3D65D2-36C0-499B-B397-AD5F4673DCC3}" type="presParOf" srcId="{C20E7728-A909-4F3A-AF8B-24DEF2478B7F}" destId="{4E7125D9-1CA0-49F1-8C6C-EA472ADC1B6B}" srcOrd="1" destOrd="0" presId="urn:microsoft.com/office/officeart/2005/8/layout/hierarchy1"/>
    <dgm:cxn modelId="{41C88D90-29D8-4842-ABDF-279DB85F5A0A}" type="presParOf" srcId="{542CAE0A-CCA2-4167-8061-3F82B978C87F}" destId="{B8EFD961-4FD5-4BAA-A1EA-4125F5794F14}" srcOrd="1" destOrd="0" presId="urn:microsoft.com/office/officeart/2005/8/layout/hierarchy1"/>
    <dgm:cxn modelId="{FA93C510-F431-4C2E-AF04-BA178F678F34}" type="presParOf" srcId="{8D30D161-3AB8-4530-B4B3-CAF117F9655A}" destId="{73716F19-1F10-476C-B7AD-C9957604DB50}" srcOrd="1" destOrd="0" presId="urn:microsoft.com/office/officeart/2005/8/layout/hierarchy1"/>
    <dgm:cxn modelId="{90E60C9B-4EA3-43BA-9C9E-A7A3CE6F32A6}" type="presParOf" srcId="{73716F19-1F10-476C-B7AD-C9957604DB50}" destId="{05B06D57-0CC9-4131-BC6A-735738648491}" srcOrd="0" destOrd="0" presId="urn:microsoft.com/office/officeart/2005/8/layout/hierarchy1"/>
    <dgm:cxn modelId="{8AD9034B-6C9C-48E9-A5E9-F4C465FFEED0}" type="presParOf" srcId="{05B06D57-0CC9-4131-BC6A-735738648491}" destId="{41360D57-5C0D-4C81-9E2F-CFD5606777BE}" srcOrd="0" destOrd="0" presId="urn:microsoft.com/office/officeart/2005/8/layout/hierarchy1"/>
    <dgm:cxn modelId="{8B6BF547-C340-46C2-A122-14C9585ADCE4}" type="presParOf" srcId="{05B06D57-0CC9-4131-BC6A-735738648491}" destId="{AE3E98C2-08D8-4FC8-B5E9-D61B6C50FA84}" srcOrd="1" destOrd="0" presId="urn:microsoft.com/office/officeart/2005/8/layout/hierarchy1"/>
    <dgm:cxn modelId="{C39B9A4C-A512-45AC-9039-22264959CB09}" type="presParOf" srcId="{73716F19-1F10-476C-B7AD-C9957604DB50}" destId="{16A8F6B3-6095-4008-A458-AA809363E281}" srcOrd="1" destOrd="0" presId="urn:microsoft.com/office/officeart/2005/8/layout/hierarchy1"/>
    <dgm:cxn modelId="{04A7D972-AC29-4D4C-B534-4E0FB7C19F3A}" type="presParOf" srcId="{8D30D161-3AB8-4530-B4B3-CAF117F9655A}" destId="{B6A9DD52-BDCC-40F4-AF5B-9A9AC8626A62}" srcOrd="2" destOrd="0" presId="urn:microsoft.com/office/officeart/2005/8/layout/hierarchy1"/>
    <dgm:cxn modelId="{D33AFD9A-5BD6-43AF-9417-713EF4B20D0F}" type="presParOf" srcId="{B6A9DD52-BDCC-40F4-AF5B-9A9AC8626A62}" destId="{79083024-D78C-4F6A-A957-C2C623A3CC97}" srcOrd="0" destOrd="0" presId="urn:microsoft.com/office/officeart/2005/8/layout/hierarchy1"/>
    <dgm:cxn modelId="{0F88F6D5-F3C9-4492-8BCC-F9EA7158306F}" type="presParOf" srcId="{79083024-D78C-4F6A-A957-C2C623A3CC97}" destId="{ED74F577-780B-43F9-95D6-17F8F9B75200}" srcOrd="0" destOrd="0" presId="urn:microsoft.com/office/officeart/2005/8/layout/hierarchy1"/>
    <dgm:cxn modelId="{F05CB0AB-A6A8-4352-8734-AF348E2431F2}" type="presParOf" srcId="{79083024-D78C-4F6A-A957-C2C623A3CC97}" destId="{74E9FF52-F030-452D-BFD2-037DB8B1A22B}" srcOrd="1" destOrd="0" presId="urn:microsoft.com/office/officeart/2005/8/layout/hierarchy1"/>
    <dgm:cxn modelId="{71A5B602-CA1E-48E6-963C-32B8EBB567ED}" type="presParOf" srcId="{B6A9DD52-BDCC-40F4-AF5B-9A9AC8626A62}" destId="{8108990B-5FAE-4DB6-9E20-970462FE5D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8DB49-640A-4D1E-B36B-81D7DB4CF1B2}">
      <dsp:nvSpPr>
        <dsp:cNvPr id="0" name=""/>
        <dsp:cNvSpPr/>
      </dsp:nvSpPr>
      <dsp:spPr>
        <a:xfrm>
          <a:off x="3194795" y="2127407"/>
          <a:ext cx="2265431" cy="539069"/>
        </a:xfrm>
        <a:custGeom>
          <a:avLst/>
          <a:gdLst/>
          <a:ahLst/>
          <a:cxnLst/>
          <a:rect l="0" t="0" r="0" b="0"/>
          <a:pathLst>
            <a:path>
              <a:moveTo>
                <a:pt x="2265431" y="0"/>
              </a:moveTo>
              <a:lnTo>
                <a:pt x="2265431" y="367360"/>
              </a:lnTo>
              <a:lnTo>
                <a:pt x="0" y="367360"/>
              </a:lnTo>
              <a:lnTo>
                <a:pt x="0" y="539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5D679-BB2E-4171-9B4A-BFE3FD92252B}">
      <dsp:nvSpPr>
        <dsp:cNvPr id="0" name=""/>
        <dsp:cNvSpPr/>
      </dsp:nvSpPr>
      <dsp:spPr>
        <a:xfrm>
          <a:off x="5414507" y="3843471"/>
          <a:ext cx="91440" cy="5390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0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8A550-B8DB-45E5-99CD-06D1DF36F3DE}">
      <dsp:nvSpPr>
        <dsp:cNvPr id="0" name=""/>
        <dsp:cNvSpPr/>
      </dsp:nvSpPr>
      <dsp:spPr>
        <a:xfrm>
          <a:off x="5414507" y="2127407"/>
          <a:ext cx="91440" cy="5390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8882F-3C30-41B7-A309-53483775844B}">
      <dsp:nvSpPr>
        <dsp:cNvPr id="0" name=""/>
        <dsp:cNvSpPr/>
      </dsp:nvSpPr>
      <dsp:spPr>
        <a:xfrm>
          <a:off x="7679939" y="3843471"/>
          <a:ext cx="91440" cy="5390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0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8C1C7-0A77-4336-B50B-EB92E2E5A69A}">
      <dsp:nvSpPr>
        <dsp:cNvPr id="0" name=""/>
        <dsp:cNvSpPr/>
      </dsp:nvSpPr>
      <dsp:spPr>
        <a:xfrm>
          <a:off x="5460227" y="2127407"/>
          <a:ext cx="2265431" cy="539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360"/>
              </a:lnTo>
              <a:lnTo>
                <a:pt x="2265431" y="367360"/>
              </a:lnTo>
              <a:lnTo>
                <a:pt x="2265431" y="539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AC528-3486-4D0E-B900-CD502EBEC09F}">
      <dsp:nvSpPr>
        <dsp:cNvPr id="0" name=""/>
        <dsp:cNvSpPr/>
      </dsp:nvSpPr>
      <dsp:spPr>
        <a:xfrm>
          <a:off x="4533459" y="950412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0E3188-52AB-4AE6-A052-B489BE92B8F1}">
      <dsp:nvSpPr>
        <dsp:cNvPr id="0" name=""/>
        <dsp:cNvSpPr/>
      </dsp:nvSpPr>
      <dsp:spPr>
        <a:xfrm>
          <a:off x="4739408" y="1146063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Mr D Bayne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Head of Post16 </a:t>
          </a:r>
          <a:endParaRPr lang="en-GB" sz="2000" kern="1200" dirty="0"/>
        </a:p>
      </dsp:txBody>
      <dsp:txXfrm>
        <a:off x="4773881" y="1180536"/>
        <a:ext cx="1784589" cy="1108048"/>
      </dsp:txXfrm>
    </dsp:sp>
    <dsp:sp modelId="{29283E2C-733A-4CC5-B671-27455A1D8D86}">
      <dsp:nvSpPr>
        <dsp:cNvPr id="0" name=""/>
        <dsp:cNvSpPr/>
      </dsp:nvSpPr>
      <dsp:spPr>
        <a:xfrm>
          <a:off x="6798891" y="2666477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E55537-1123-4073-8D55-7E2408D829D5}">
      <dsp:nvSpPr>
        <dsp:cNvPr id="0" name=""/>
        <dsp:cNvSpPr/>
      </dsp:nvSpPr>
      <dsp:spPr>
        <a:xfrm>
          <a:off x="7004839" y="2862128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Mr D Dent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HoY13</a:t>
          </a:r>
          <a:endParaRPr lang="en-GB" sz="2000" kern="1200" dirty="0"/>
        </a:p>
      </dsp:txBody>
      <dsp:txXfrm>
        <a:off x="7039312" y="2896601"/>
        <a:ext cx="1784589" cy="1108048"/>
      </dsp:txXfrm>
    </dsp:sp>
    <dsp:sp modelId="{A08065DF-B525-4E8F-98E3-CBF747FC88C7}">
      <dsp:nvSpPr>
        <dsp:cNvPr id="0" name=""/>
        <dsp:cNvSpPr/>
      </dsp:nvSpPr>
      <dsp:spPr>
        <a:xfrm>
          <a:off x="6798891" y="4382541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398118-430B-4FEA-8225-1D7A7E235684}">
      <dsp:nvSpPr>
        <dsp:cNvPr id="0" name=""/>
        <dsp:cNvSpPr/>
      </dsp:nvSpPr>
      <dsp:spPr>
        <a:xfrm>
          <a:off x="7004839" y="4578192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Mrs H </a:t>
          </a:r>
          <a:r>
            <a:rPr lang="en-GB" sz="2000" kern="1200" dirty="0" err="1" smtClean="0"/>
            <a:t>Macklon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AHoY13</a:t>
          </a:r>
          <a:endParaRPr lang="en-GB" sz="2000" kern="1200" dirty="0"/>
        </a:p>
      </dsp:txBody>
      <dsp:txXfrm>
        <a:off x="7039312" y="4612665"/>
        <a:ext cx="1784589" cy="1108048"/>
      </dsp:txXfrm>
    </dsp:sp>
    <dsp:sp modelId="{9FD22E7C-D4B1-4477-9206-026159C7D26F}">
      <dsp:nvSpPr>
        <dsp:cNvPr id="0" name=""/>
        <dsp:cNvSpPr/>
      </dsp:nvSpPr>
      <dsp:spPr>
        <a:xfrm>
          <a:off x="4533459" y="2666477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752EDF-9B92-45CC-82C7-2F4E0B07B7B9}">
      <dsp:nvSpPr>
        <dsp:cNvPr id="0" name=""/>
        <dsp:cNvSpPr/>
      </dsp:nvSpPr>
      <dsp:spPr>
        <a:xfrm>
          <a:off x="4739408" y="2862128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Miss B Salmon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HoY12</a:t>
          </a:r>
          <a:endParaRPr lang="en-GB" sz="2000" kern="1200" dirty="0"/>
        </a:p>
      </dsp:txBody>
      <dsp:txXfrm>
        <a:off x="4773881" y="2896601"/>
        <a:ext cx="1784589" cy="1108048"/>
      </dsp:txXfrm>
    </dsp:sp>
    <dsp:sp modelId="{C7910EEE-75C8-41C5-824C-0EDB78306BAB}">
      <dsp:nvSpPr>
        <dsp:cNvPr id="0" name=""/>
        <dsp:cNvSpPr/>
      </dsp:nvSpPr>
      <dsp:spPr>
        <a:xfrm>
          <a:off x="4533459" y="4382541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E2220F-3D42-4990-B955-4F61D9E2902E}">
      <dsp:nvSpPr>
        <dsp:cNvPr id="0" name=""/>
        <dsp:cNvSpPr/>
      </dsp:nvSpPr>
      <dsp:spPr>
        <a:xfrm>
          <a:off x="4739408" y="4578192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Mrs A Christie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AHoY12</a:t>
          </a:r>
          <a:endParaRPr lang="en-GB" sz="2000" kern="1200" dirty="0"/>
        </a:p>
      </dsp:txBody>
      <dsp:txXfrm>
        <a:off x="4773881" y="4612665"/>
        <a:ext cx="1784589" cy="1108048"/>
      </dsp:txXfrm>
    </dsp:sp>
    <dsp:sp modelId="{E44C5B7A-3F60-4225-A19F-50E23FAD1861}">
      <dsp:nvSpPr>
        <dsp:cNvPr id="0" name=""/>
        <dsp:cNvSpPr/>
      </dsp:nvSpPr>
      <dsp:spPr>
        <a:xfrm>
          <a:off x="2268027" y="2666477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7125D9-1CA0-49F1-8C6C-EA472ADC1B6B}">
      <dsp:nvSpPr>
        <dsp:cNvPr id="0" name=""/>
        <dsp:cNvSpPr/>
      </dsp:nvSpPr>
      <dsp:spPr>
        <a:xfrm>
          <a:off x="2473976" y="2862128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Ms R </a:t>
          </a:r>
          <a:r>
            <a:rPr lang="en-GB" sz="2000" kern="1200" dirty="0" err="1" smtClean="0"/>
            <a:t>Convery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14-19 IAG, EPQ</a:t>
          </a:r>
          <a:endParaRPr lang="en-GB" sz="2000" kern="1200" dirty="0"/>
        </a:p>
      </dsp:txBody>
      <dsp:txXfrm>
        <a:off x="2508449" y="2896601"/>
        <a:ext cx="1784589" cy="1108048"/>
      </dsp:txXfrm>
    </dsp:sp>
    <dsp:sp modelId="{41360D57-5C0D-4C81-9E2F-CFD5606777BE}">
      <dsp:nvSpPr>
        <dsp:cNvPr id="0" name=""/>
        <dsp:cNvSpPr/>
      </dsp:nvSpPr>
      <dsp:spPr>
        <a:xfrm>
          <a:off x="-205948" y="4428997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3E98C2-08D8-4FC8-B5E9-D61B6C50FA84}">
      <dsp:nvSpPr>
        <dsp:cNvPr id="0" name=""/>
        <dsp:cNvSpPr/>
      </dsp:nvSpPr>
      <dsp:spPr>
        <a:xfrm>
          <a:off x="0" y="4624648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Ms A Lee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Admin</a:t>
          </a:r>
          <a:endParaRPr lang="en-GB" sz="2000" kern="1200" dirty="0"/>
        </a:p>
      </dsp:txBody>
      <dsp:txXfrm>
        <a:off x="34473" y="4659121"/>
        <a:ext cx="1784589" cy="1108048"/>
      </dsp:txXfrm>
    </dsp:sp>
    <dsp:sp modelId="{ED74F577-780B-43F9-95D6-17F8F9B75200}">
      <dsp:nvSpPr>
        <dsp:cNvPr id="0" name=""/>
        <dsp:cNvSpPr/>
      </dsp:nvSpPr>
      <dsp:spPr>
        <a:xfrm>
          <a:off x="-205948" y="2631267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E9FF52-F030-452D-BFD2-037DB8B1A22B}">
      <dsp:nvSpPr>
        <dsp:cNvPr id="0" name=""/>
        <dsp:cNvSpPr/>
      </dsp:nvSpPr>
      <dsp:spPr>
        <a:xfrm>
          <a:off x="0" y="2826917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Mrs T Green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Attendance</a:t>
          </a:r>
          <a:endParaRPr lang="en-GB" sz="2000" kern="1200" dirty="0"/>
        </a:p>
      </dsp:txBody>
      <dsp:txXfrm>
        <a:off x="34473" y="2861390"/>
        <a:ext cx="1784589" cy="1108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B0018-1F70-465F-938A-02597A65E59F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11146-8A40-4DB5-AAD5-A55114725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73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0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7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D846-E66E-4C27-B673-ED296ABF8C4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50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rct=j&amp;q=&amp;esrc=s&amp;source=images&amp;cd=&amp;cad=rja&amp;uact=8&amp;ved=2ahUKEwjan56OgcPdAhXqLsAKHX36AEwQjRx6BAgBEAU&amp;url=https://twitter.com/unifrog&amp;psig=AOvVaw22p3uXwId6sgbTQtvSG_AH&amp;ust=153730702752877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12 Parents’ Information Evening </a:t>
            </a:r>
            <a:endParaRPr lang="en-GB" sz="6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9143" y="3048000"/>
            <a:ext cx="5123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sixthform@strobertofnewminster.co.uk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0" y="3468815"/>
            <a:ext cx="2590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GB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StRobertsVIform</a:t>
            </a:r>
            <a:endParaRPr lang="en-GB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1" t="44548" r="20464" b="17528"/>
          <a:stretch/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8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Term 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700" dirty="0"/>
              <a:t>INSET Day: </a:t>
            </a:r>
            <a:r>
              <a:rPr lang="en-GB" sz="2700" dirty="0" smtClean="0"/>
              <a:t>		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</a:t>
            </a:r>
          </a:p>
          <a:p>
            <a:pPr>
              <a:lnSpc>
                <a:spcPct val="150000"/>
              </a:lnSpc>
            </a:pPr>
            <a:r>
              <a:rPr lang="en-GB" sz="2700" dirty="0"/>
              <a:t>University </a:t>
            </a:r>
            <a:r>
              <a:rPr lang="en-GB" sz="2700" dirty="0" smtClean="0"/>
              <a:t>Visits: 	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</a:t>
            </a:r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Grade </a:t>
            </a:r>
            <a:r>
              <a:rPr lang="en-GB" sz="2700" dirty="0"/>
              <a:t>Report to Parents: 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Work </a:t>
            </a:r>
            <a:r>
              <a:rPr lang="en-GB" sz="2700" dirty="0"/>
              <a:t>Experience: </a:t>
            </a:r>
            <a:r>
              <a:rPr lang="en-GB" sz="2700" dirty="0" smtClean="0"/>
              <a:t>	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</a:t>
            </a:r>
            <a:endParaRPr lang="en-GB" sz="2700" dirty="0"/>
          </a:p>
          <a:p>
            <a:pPr>
              <a:lnSpc>
                <a:spcPct val="150000"/>
              </a:lnSpc>
            </a:pPr>
            <a:r>
              <a:rPr lang="en-GB" sz="2700" dirty="0" smtClean="0"/>
              <a:t>Term </a:t>
            </a:r>
            <a:r>
              <a:rPr lang="en-GB" sz="2700" dirty="0"/>
              <a:t>ends: </a:t>
            </a:r>
            <a:r>
              <a:rPr lang="en-GB" sz="2700" dirty="0" smtClean="0"/>
              <a:t>		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2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4343" y="3048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Issues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solidFill>
                  <a:srgbClr val="000000"/>
                </a:solidFill>
              </a:rPr>
              <a:t>Attendance – </a:t>
            </a:r>
          </a:p>
          <a:p>
            <a:pPr marL="1200150" lvl="2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solidFill>
                  <a:srgbClr val="000000"/>
                </a:solidFill>
              </a:rPr>
              <a:t>Leave of absence forms</a:t>
            </a:r>
          </a:p>
          <a:p>
            <a:pPr marL="1200150" lvl="2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solidFill>
                  <a:srgbClr val="000000"/>
                </a:solidFill>
              </a:rPr>
              <a:t>Unexplained absence</a:t>
            </a:r>
          </a:p>
          <a:p>
            <a:pPr lvl="1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solidFill>
                  <a:srgbClr val="000000"/>
                </a:solidFill>
              </a:rPr>
              <a:t>Punctuality</a:t>
            </a:r>
          </a:p>
          <a:p>
            <a:pPr lvl="1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solidFill>
                  <a:srgbClr val="000000"/>
                </a:solidFill>
              </a:rPr>
              <a:t>Truancy (Internal)</a:t>
            </a:r>
          </a:p>
          <a:p>
            <a:pPr lvl="1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solidFill>
                  <a:srgbClr val="000000"/>
                </a:solidFill>
              </a:rPr>
              <a:t>Uniform</a:t>
            </a:r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41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424343" y="1676400"/>
            <a:ext cx="8229600" cy="287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dirty="0" smtClean="0"/>
              <a:t> Attitude 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 Coursework/Homework  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 Suspicious Absence 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 Uniform</a:t>
            </a:r>
            <a:endParaRPr lang="en-GB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Achievements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424343" y="1752600"/>
            <a:ext cx="8229600" cy="287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dirty="0" smtClean="0"/>
              <a:t> Independent Working 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 Research Skills 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 Contribution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 Progress</a:t>
            </a:r>
            <a:endParaRPr lang="en-GB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5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7859216" cy="850106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11581"/>
            <a:ext cx="8229600" cy="410791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Red Sixth Form polo shirt or rugby shirt with badge</a:t>
            </a:r>
          </a:p>
          <a:p>
            <a:r>
              <a:rPr lang="en-GB" sz="3200" dirty="0" smtClean="0"/>
              <a:t>Plain black Sixth Form cardigan, jumper or hoody.</a:t>
            </a:r>
          </a:p>
          <a:p>
            <a:r>
              <a:rPr lang="en-GB" sz="3200" dirty="0" smtClean="0"/>
              <a:t>Black shoes.</a:t>
            </a:r>
          </a:p>
          <a:p>
            <a:r>
              <a:rPr lang="en-GB" sz="3200" dirty="0" smtClean="0"/>
              <a:t>Plain black smart trousers.</a:t>
            </a:r>
          </a:p>
          <a:p>
            <a:r>
              <a:rPr lang="en-GB" sz="3200" dirty="0" smtClean="0"/>
              <a:t>Plain black skirt. </a:t>
            </a:r>
          </a:p>
          <a:p>
            <a:endParaRPr lang="en-GB" sz="3200" dirty="0" smtClean="0"/>
          </a:p>
          <a:p>
            <a:pPr marL="109728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3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7859216" cy="850106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11581"/>
            <a:ext cx="8229600" cy="410791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Subject staff</a:t>
            </a:r>
          </a:p>
          <a:p>
            <a:r>
              <a:rPr lang="en-GB" sz="3200" dirty="0" smtClean="0"/>
              <a:t>Form Tutor</a:t>
            </a:r>
          </a:p>
          <a:p>
            <a:r>
              <a:rPr lang="en-GB" dirty="0" smtClean="0"/>
              <a:t>Mrs Green</a:t>
            </a:r>
            <a:endParaRPr lang="en-GB" sz="3200" dirty="0" smtClean="0"/>
          </a:p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Form Team</a:t>
            </a:r>
          </a:p>
          <a:p>
            <a:r>
              <a:rPr lang="en-GB" sz="3200" dirty="0" smtClean="0"/>
              <a:t>College counsellor</a:t>
            </a:r>
          </a:p>
          <a:p>
            <a:endParaRPr lang="en-GB" sz="3200" dirty="0" smtClean="0"/>
          </a:p>
          <a:p>
            <a:pPr marL="109728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Independent Study Log</a:t>
            </a:r>
          </a:p>
          <a:p>
            <a:r>
              <a:rPr lang="en-GB" sz="2800" dirty="0" smtClean="0"/>
              <a:t>Prefects</a:t>
            </a:r>
          </a:p>
          <a:p>
            <a:r>
              <a:rPr lang="en-GB" sz="2800" dirty="0" smtClean="0"/>
              <a:t>Classroom support</a:t>
            </a:r>
          </a:p>
          <a:p>
            <a:r>
              <a:rPr lang="en-GB" sz="2800" dirty="0" smtClean="0"/>
              <a:t>Reading mentors</a:t>
            </a:r>
          </a:p>
          <a:p>
            <a:r>
              <a:rPr lang="en-GB" sz="2800" dirty="0" smtClean="0"/>
              <a:t>Sports Ambassadors</a:t>
            </a:r>
          </a:p>
          <a:p>
            <a:r>
              <a:rPr lang="en-GB" sz="2800" dirty="0" smtClean="0"/>
              <a:t>Work Experience</a:t>
            </a:r>
          </a:p>
          <a:p>
            <a:r>
              <a:rPr lang="en-GB" sz="2800" dirty="0" smtClean="0"/>
              <a:t>World Challenge</a:t>
            </a:r>
          </a:p>
          <a:p>
            <a:r>
              <a:rPr lang="en-GB" sz="2800" dirty="0" smtClean="0"/>
              <a:t>Extended Project Qualification (EPQ)</a:t>
            </a:r>
            <a:endParaRPr lang="en-GB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35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28600"/>
            <a:ext cx="3727174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4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5685"/>
            <a:ext cx="3734435" cy="664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69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Experience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 13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Fri 17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July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 smtClean="0"/>
              <a:t>        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Pupils/parents expected to find themselves a high quality Placement.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Company/</a:t>
            </a:r>
            <a:r>
              <a:rPr lang="en-US" sz="2400" dirty="0" err="1" smtClean="0"/>
              <a:t>Organisation</a:t>
            </a:r>
            <a:r>
              <a:rPr lang="en-US" sz="2400" dirty="0"/>
              <a:t> </a:t>
            </a:r>
            <a:r>
              <a:rPr lang="en-US" sz="2400" dirty="0" smtClean="0"/>
              <a:t>completes the placement form. 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All placements approved by </a:t>
            </a:r>
            <a:r>
              <a:rPr lang="en-US" sz="2400" dirty="0" err="1" smtClean="0"/>
              <a:t>Futureworks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Deadlines for Forms: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 17</a:t>
            </a:r>
            <a:r>
              <a:rPr lang="en-GB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 </a:t>
            </a:r>
            <a:endParaRPr lang="en-US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6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209" y="152400"/>
            <a:ext cx="5544616" cy="1037673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Outline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72209" y="1371600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6</a:t>
            </a:r>
            <a:r>
              <a:rPr lang="en-GB" sz="2800" baseline="30000" dirty="0" smtClean="0">
                <a:latin typeface="Palatino Linotype" panose="02040502050505030304" pitchFamily="18" charset="0"/>
              </a:rPr>
              <a:t>th</a:t>
            </a:r>
            <a:r>
              <a:rPr lang="en-GB" sz="2800" dirty="0" smtClean="0">
                <a:latin typeface="Palatino Linotype" panose="02040502050505030304" pitchFamily="18" charset="0"/>
              </a:rPr>
              <a:t> Form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Destinations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Student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Key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Key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Mentoring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University Visits and UCAS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4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Futureworks</a:t>
            </a:r>
            <a:r>
              <a:rPr lang="en-US" sz="2400" dirty="0" smtClean="0"/>
              <a:t> carry out a risk assessment of the placement to ensure it is safe and meets all safeguarding standards.</a:t>
            </a: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Once the placement has been vetted, the students will be notified if their Work Experience has been granted.</a:t>
            </a:r>
          </a:p>
          <a:p>
            <a:endParaRPr lang="en-US" sz="2400" dirty="0"/>
          </a:p>
          <a:p>
            <a:r>
              <a:rPr lang="en-US" sz="2400" dirty="0" smtClean="0"/>
              <a:t>Careers interview.</a:t>
            </a:r>
          </a:p>
          <a:p>
            <a:pPr algn="ctr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GB" sz="1600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 Confirmation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10886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5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696200" cy="1037673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Mentoring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171" y="1905000"/>
            <a:ext cx="7086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Palatino Linotype" panose="02040502050505030304" pitchFamily="18" charset="0"/>
              </a:rPr>
              <a:t>In House Mentoring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Palatino Linotype" panose="02040502050505030304" pitchFamily="18" charset="0"/>
              </a:rPr>
              <a:t>Durham Mentoring – Hatfield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Palatino Linotype" panose="02040502050505030304" pitchFamily="18" charset="0"/>
              </a:rPr>
              <a:t>University Mentoring Programmes - Oxbridge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Support</a:t>
            </a:r>
            <a:r>
              <a:rPr lang="en-GB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Northumbria </a:t>
            </a:r>
            <a:r>
              <a:rPr lang="en-GB" sz="3600" dirty="0" smtClean="0"/>
              <a:t>- High Achievers</a:t>
            </a:r>
          </a:p>
          <a:p>
            <a:r>
              <a:rPr lang="en-GB" sz="3600" dirty="0" smtClean="0"/>
              <a:t>Newcastle </a:t>
            </a:r>
            <a:r>
              <a:rPr lang="en-GB" sz="3600" dirty="0"/>
              <a:t>University – </a:t>
            </a:r>
            <a:r>
              <a:rPr lang="en-GB" sz="3600" dirty="0" smtClean="0"/>
              <a:t>Partners</a:t>
            </a:r>
          </a:p>
          <a:p>
            <a:r>
              <a:rPr lang="en-GB" sz="3600" dirty="0" smtClean="0"/>
              <a:t>Durham  </a:t>
            </a:r>
            <a:r>
              <a:rPr lang="en-GB" sz="3600" dirty="0"/>
              <a:t>- </a:t>
            </a:r>
            <a:r>
              <a:rPr lang="en-GB" sz="3600" dirty="0" smtClean="0"/>
              <a:t>Supported Progression</a:t>
            </a:r>
          </a:p>
          <a:p>
            <a:r>
              <a:rPr lang="en-GB" sz="3600" dirty="0" smtClean="0"/>
              <a:t>Sunderland – First Choice</a:t>
            </a:r>
          </a:p>
          <a:p>
            <a:r>
              <a:rPr lang="en-GB" sz="3600" dirty="0" err="1" smtClean="0"/>
              <a:t>Oxnet</a:t>
            </a:r>
            <a:r>
              <a:rPr lang="en-GB" sz="3600" dirty="0" smtClean="0"/>
              <a:t> – Oxford and Cambridge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836712"/>
            <a:ext cx="5112568" cy="1037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1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UCAS</a:t>
            </a:r>
            <a:r>
              <a:rPr lang="en-GB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Application process late in Summer Term</a:t>
            </a:r>
          </a:p>
          <a:p>
            <a:r>
              <a:rPr lang="en-GB" sz="3600" dirty="0" smtClean="0"/>
              <a:t>Assigned an academic referee</a:t>
            </a:r>
          </a:p>
          <a:p>
            <a:r>
              <a:rPr lang="en-GB" sz="3600" dirty="0" smtClean="0"/>
              <a:t>Guidance on personal statements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836712"/>
            <a:ext cx="5112568" cy="1037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nifr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46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3" t="20342" r="19334" b="2636"/>
          <a:stretch/>
        </p:blipFill>
        <p:spPr bwMode="auto">
          <a:xfrm>
            <a:off x="0" y="609600"/>
            <a:ext cx="9173376" cy="562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8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</a:t>
            </a:r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dirty="0" smtClean="0"/>
              <a:t>Glasgow</a:t>
            </a:r>
          </a:p>
          <a:p>
            <a:r>
              <a:rPr lang="en-GB" dirty="0" smtClean="0"/>
              <a:t>Edinburgh</a:t>
            </a:r>
          </a:p>
          <a:p>
            <a:r>
              <a:rPr lang="en-GB" dirty="0" smtClean="0"/>
              <a:t>York &amp; York St John</a:t>
            </a:r>
          </a:p>
          <a:p>
            <a:r>
              <a:rPr lang="en-GB" dirty="0" smtClean="0"/>
              <a:t>Leeds &amp; Leeds Beckett</a:t>
            </a:r>
          </a:p>
          <a:p>
            <a:r>
              <a:rPr lang="en-GB" dirty="0" smtClean="0"/>
              <a:t>Sheffield</a:t>
            </a:r>
          </a:p>
          <a:p>
            <a:r>
              <a:rPr lang="en-GB" dirty="0" smtClean="0"/>
              <a:t>Manchester</a:t>
            </a:r>
          </a:p>
          <a:p>
            <a:r>
              <a:rPr lang="en-GB" dirty="0" smtClean="0"/>
              <a:t>Oxford/Cambridge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3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7098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sixthform@strobertofnewminster.co.uk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905000"/>
            <a:ext cx="2501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GB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strobertsVIform</a:t>
            </a:r>
            <a:endParaRPr lang="en-GB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0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73587891"/>
              </p:ext>
            </p:extLst>
          </p:nvPr>
        </p:nvGraphicFramePr>
        <p:xfrm>
          <a:off x="152399" y="152400"/>
          <a:ext cx="8860971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9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145 </a:t>
            </a:r>
            <a:r>
              <a:rPr lang="en-GB" dirty="0"/>
              <a:t>students to university</a:t>
            </a:r>
          </a:p>
          <a:p>
            <a:r>
              <a:rPr lang="en-GB" dirty="0" smtClean="0"/>
              <a:t>Cambridge </a:t>
            </a:r>
          </a:p>
          <a:p>
            <a:pPr lvl="1"/>
            <a:r>
              <a:rPr lang="en-GB" b="1" i="1" dirty="0" smtClean="0">
                <a:solidFill>
                  <a:schemeClr val="accent2">
                    <a:lumMod val="75000"/>
                  </a:schemeClr>
                </a:solidFill>
              </a:rPr>
              <a:t>Maryam Ahmed – History</a:t>
            </a:r>
          </a:p>
          <a:p>
            <a:pPr lvl="1"/>
            <a:r>
              <a:rPr lang="en-GB" b="1" i="1" dirty="0" smtClean="0">
                <a:solidFill>
                  <a:schemeClr val="accent2">
                    <a:lumMod val="75000"/>
                  </a:schemeClr>
                </a:solidFill>
              </a:rPr>
              <a:t>Megan Robinson - Music</a:t>
            </a:r>
            <a:endParaRPr lang="en-GB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smtClean="0"/>
              <a:t>Oxford</a:t>
            </a:r>
          </a:p>
          <a:p>
            <a:pPr lvl="1"/>
            <a:r>
              <a:rPr lang="en-GB" b="1" i="1" dirty="0" smtClean="0">
                <a:solidFill>
                  <a:schemeClr val="accent2">
                    <a:lumMod val="75000"/>
                  </a:schemeClr>
                </a:solidFill>
              </a:rPr>
              <a:t>Emmet O’Leary – History</a:t>
            </a:r>
          </a:p>
          <a:p>
            <a:pPr lvl="1"/>
            <a:r>
              <a:rPr lang="en-GB" b="1" i="1" dirty="0" smtClean="0">
                <a:solidFill>
                  <a:schemeClr val="accent2">
                    <a:lumMod val="75000"/>
                  </a:schemeClr>
                </a:solidFill>
              </a:rPr>
              <a:t>Isabelle Saint - Chemistry</a:t>
            </a:r>
          </a:p>
          <a:p>
            <a:r>
              <a:rPr lang="en-GB" dirty="0" smtClean="0"/>
              <a:t>Medicine </a:t>
            </a:r>
          </a:p>
          <a:p>
            <a:pPr lvl="1"/>
            <a:r>
              <a:rPr lang="en-GB" b="1" i="1" dirty="0" smtClean="0">
                <a:solidFill>
                  <a:schemeClr val="accent2">
                    <a:lumMod val="75000"/>
                  </a:schemeClr>
                </a:solidFill>
              </a:rPr>
              <a:t>Emily </a:t>
            </a:r>
            <a:r>
              <a:rPr lang="en-GB" b="1" i="1" dirty="0" err="1" smtClean="0">
                <a:solidFill>
                  <a:schemeClr val="accent2">
                    <a:lumMod val="75000"/>
                  </a:schemeClr>
                </a:solidFill>
              </a:rPr>
              <a:t>Ingham</a:t>
            </a:r>
            <a:r>
              <a:rPr lang="en-GB" b="1" i="1" dirty="0" smtClean="0">
                <a:solidFill>
                  <a:schemeClr val="accent2">
                    <a:lumMod val="75000"/>
                  </a:schemeClr>
                </a:solidFill>
              </a:rPr>
              <a:t> – Leeds</a:t>
            </a:r>
          </a:p>
          <a:p>
            <a:pPr lvl="1"/>
            <a:r>
              <a:rPr lang="en-GB" b="1" i="1" dirty="0" err="1" smtClean="0">
                <a:solidFill>
                  <a:schemeClr val="accent2">
                    <a:lumMod val="75000"/>
                  </a:schemeClr>
                </a:solidFill>
              </a:rPr>
              <a:t>Lesedi</a:t>
            </a:r>
            <a:r>
              <a:rPr lang="en-GB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accent2">
                    <a:lumMod val="75000"/>
                  </a:schemeClr>
                </a:solidFill>
              </a:rPr>
              <a:t>Mphisa</a:t>
            </a:r>
            <a:r>
              <a:rPr lang="en-GB" b="1" i="1" dirty="0" smtClean="0">
                <a:solidFill>
                  <a:schemeClr val="accent2">
                    <a:lumMod val="75000"/>
                  </a:schemeClr>
                </a:solidFill>
              </a:rPr>
              <a:t> - Manchester</a:t>
            </a:r>
          </a:p>
          <a:p>
            <a:r>
              <a:rPr lang="en-GB" dirty="0" smtClean="0"/>
              <a:t>37% </a:t>
            </a:r>
            <a:r>
              <a:rPr lang="en-GB" dirty="0"/>
              <a:t>going to Russell Group universities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8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study</a:t>
            </a:r>
            <a:endParaRPr lang="en-GB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6299" y="2286000"/>
            <a:ext cx="4490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58 areas of study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761324"/>
              </p:ext>
            </p:extLst>
          </p:nvPr>
        </p:nvGraphicFramePr>
        <p:xfrm>
          <a:off x="1905000" y="1277039"/>
          <a:ext cx="2654768" cy="4602410"/>
        </p:xfrm>
        <a:graphic>
          <a:graphicData uri="http://schemas.openxmlformats.org/drawingml/2006/table">
            <a:tbl>
              <a:tblPr/>
              <a:tblGrid>
                <a:gridCol w="223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 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Mathematics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Psychology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Sociology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Geography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Mechanical Engineering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Biomedical Science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Science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Economics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and Social Care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Journalism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Nursing (Mental Health)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Pharmacy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4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2609" marR="72609" marT="36305" marB="3630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5234" y="12771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7086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Places</a:t>
            </a:r>
            <a:endParaRPr lang="en-GB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6143" y="2286000"/>
            <a:ext cx="35378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32 Institutions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99365"/>
              </p:ext>
            </p:extLst>
          </p:nvPr>
        </p:nvGraphicFramePr>
        <p:xfrm>
          <a:off x="2590800" y="1313109"/>
          <a:ext cx="2743200" cy="402336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Northumbria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Newcastle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Sunderland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Durham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Leeds Met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Teesside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York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Montfort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Manchester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Manchester Met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Leeds  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York St John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90800" y="13126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9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Autumn Term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01826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Baseline Test: 			</a:t>
            </a:r>
            <a:r>
              <a:rPr lang="en-GB" b="1" dirty="0" smtClean="0"/>
              <a:t>23</a:t>
            </a:r>
            <a:r>
              <a:rPr lang="en-GB" b="1" baseline="30000" dirty="0" smtClean="0"/>
              <a:t>rd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September</a:t>
            </a:r>
          </a:p>
          <a:p>
            <a:pPr marL="0" indent="0">
              <a:buNone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/>
              <a:t>Grade Collection: 		</a:t>
            </a:r>
            <a:r>
              <a:rPr lang="en-GB" b="1" dirty="0" smtClean="0"/>
              <a:t>11</a:t>
            </a:r>
            <a:r>
              <a:rPr lang="en-GB" b="1" baseline="30000" dirty="0" smtClean="0"/>
              <a:t>th</a:t>
            </a:r>
            <a:r>
              <a:rPr lang="en-GB" dirty="0" smtClean="0"/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</a:p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/>
              <a:t>Baseline to Parents: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October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Half Term:  </a:t>
            </a:r>
            <a:r>
              <a:rPr lang="en-GB" dirty="0" smtClean="0"/>
              <a:t>			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Oct – 1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End </a:t>
            </a:r>
            <a:r>
              <a:rPr lang="en-GB" dirty="0"/>
              <a:t>of Term: 	</a:t>
            </a:r>
            <a:r>
              <a:rPr lang="en-GB" dirty="0" smtClean="0"/>
              <a:t>		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9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</a:t>
            </a:r>
            <a:r>
              <a:rPr lang="en-GB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700" dirty="0" smtClean="0"/>
              <a:t>Year 12 Assessment Week: 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January 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Grade Collection: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6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February</a:t>
            </a:r>
          </a:p>
          <a:p>
            <a:pPr>
              <a:lnSpc>
                <a:spcPct val="150000"/>
              </a:lnSpc>
            </a:pP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700" dirty="0" smtClean="0"/>
              <a:t>Half Term: 	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21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February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Year 12 Parent Evening: 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February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INSET Day: 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18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March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9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</a:t>
            </a:r>
            <a:r>
              <a:rPr lang="en-GB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700" dirty="0" smtClean="0"/>
              <a:t>Easter Holidays: 	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17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Grade Collection: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Full Report to Parents: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Half Term: 	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– 29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Year 12 Exams: 	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Exam Resits: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22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Year 12 Exam Resit Week: 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1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523</Words>
  <Application>Microsoft Office PowerPoint</Application>
  <PresentationFormat>On-screen Show (4:3)</PresentationFormat>
  <Paragraphs>216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Palatino Linotype</vt:lpstr>
      <vt:lpstr>Segoe UI</vt:lpstr>
      <vt:lpstr>Office Theme</vt:lpstr>
      <vt:lpstr>Year 12 Parents’ Information Evening </vt:lpstr>
      <vt:lpstr>Outline </vt:lpstr>
      <vt:lpstr>PowerPoint Presentation</vt:lpstr>
      <vt:lpstr>Destinations</vt:lpstr>
      <vt:lpstr>Areas of study</vt:lpstr>
      <vt:lpstr>Places</vt:lpstr>
      <vt:lpstr>Autumn Term</vt:lpstr>
      <vt:lpstr>Spring Term</vt:lpstr>
      <vt:lpstr>Summer Term</vt:lpstr>
      <vt:lpstr>Summer Term </vt:lpstr>
      <vt:lpstr>Key Issues</vt:lpstr>
      <vt:lpstr>Behaviour</vt:lpstr>
      <vt:lpstr>Achievements</vt:lpstr>
      <vt:lpstr>Uniform</vt:lpstr>
      <vt:lpstr>Support</vt:lpstr>
      <vt:lpstr>Opportunities</vt:lpstr>
      <vt:lpstr>PowerPoint Presentation</vt:lpstr>
      <vt:lpstr>PowerPoint Presentation</vt:lpstr>
      <vt:lpstr>Work Experience</vt:lpstr>
      <vt:lpstr>Placement Confirmation</vt:lpstr>
      <vt:lpstr>Mentoring</vt:lpstr>
      <vt:lpstr> University Support </vt:lpstr>
      <vt:lpstr> UCAS </vt:lpstr>
      <vt:lpstr>PowerPoint Presentation</vt:lpstr>
      <vt:lpstr>PowerPoint Presentation</vt:lpstr>
      <vt:lpstr>University Visits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Mr D. Bayne</cp:lastModifiedBy>
  <cp:revision>49</cp:revision>
  <cp:lastPrinted>2016-09-28T15:23:45Z</cp:lastPrinted>
  <dcterms:created xsi:type="dcterms:W3CDTF">2016-09-05T20:06:27Z</dcterms:created>
  <dcterms:modified xsi:type="dcterms:W3CDTF">2019-10-02T16:18:12Z</dcterms:modified>
</cp:coreProperties>
</file>