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763" r:id="rId2"/>
  </p:sldMasterIdLst>
  <p:notesMasterIdLst>
    <p:notesMasterId r:id="rId46"/>
  </p:notesMasterIdLst>
  <p:handoutMasterIdLst>
    <p:handoutMasterId r:id="rId47"/>
  </p:handoutMasterIdLst>
  <p:sldIdLst>
    <p:sldId id="256" r:id="rId3"/>
    <p:sldId id="294" r:id="rId4"/>
    <p:sldId id="540" r:id="rId5"/>
    <p:sldId id="532" r:id="rId6"/>
    <p:sldId id="542" r:id="rId7"/>
    <p:sldId id="548" r:id="rId8"/>
    <p:sldId id="549" r:id="rId9"/>
    <p:sldId id="551" r:id="rId10"/>
    <p:sldId id="550" r:id="rId11"/>
    <p:sldId id="483" r:id="rId12"/>
    <p:sldId id="447" r:id="rId13"/>
    <p:sldId id="531" r:id="rId14"/>
    <p:sldId id="448" r:id="rId15"/>
    <p:sldId id="552" r:id="rId16"/>
    <p:sldId id="520" r:id="rId17"/>
    <p:sldId id="521" r:id="rId18"/>
    <p:sldId id="522" r:id="rId19"/>
    <p:sldId id="523" r:id="rId20"/>
    <p:sldId id="544" r:id="rId21"/>
    <p:sldId id="545" r:id="rId22"/>
    <p:sldId id="546" r:id="rId23"/>
    <p:sldId id="528" r:id="rId24"/>
    <p:sldId id="547" r:id="rId25"/>
    <p:sldId id="468" r:id="rId26"/>
    <p:sldId id="553" r:id="rId27"/>
    <p:sldId id="554" r:id="rId28"/>
    <p:sldId id="555" r:id="rId29"/>
    <p:sldId id="556" r:id="rId30"/>
    <p:sldId id="557" r:id="rId31"/>
    <p:sldId id="558" r:id="rId32"/>
    <p:sldId id="559" r:id="rId33"/>
    <p:sldId id="560" r:id="rId34"/>
    <p:sldId id="561" r:id="rId35"/>
    <p:sldId id="562" r:id="rId36"/>
    <p:sldId id="563" r:id="rId37"/>
    <p:sldId id="564" r:id="rId38"/>
    <p:sldId id="565" r:id="rId39"/>
    <p:sldId id="566" r:id="rId40"/>
    <p:sldId id="567" r:id="rId41"/>
    <p:sldId id="568" r:id="rId42"/>
    <p:sldId id="569" r:id="rId43"/>
    <p:sldId id="570" r:id="rId44"/>
    <p:sldId id="487" r:id="rId45"/>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B3A970-F7C2-7943-A364-9E3D956E7B10}" v="81" dt="2019-10-15T12:14:19.237"/>
    <p1510:client id="{09FAC29C-AB3E-EE68-5F48-0DEC86C289BD}" v="960" dt="2019-09-17T07:01:12.381"/>
    <p1510:client id="{09FE2F27-3212-BC6F-A425-E257A02F974A}" v="34" dt="2019-10-17T13:49:35.569"/>
    <p1510:client id="{3D0E4E47-C13B-0CA2-5185-0CB09B222985}" v="1" dt="2019-10-17T11:40:45.127"/>
    <p1510:client id="{40D6EF49-1C36-A3D7-83D1-F31A5EC5EBD0}" v="4" dt="2019-10-16T16:54:12.235"/>
    <p1510:client id="{594B855F-7F06-3D4D-DD12-06B8FF608145}" v="27" dt="2019-10-11T16:09:25.699"/>
    <p1510:client id="{6E48F1BB-3B54-8E08-0C49-3E78D83A581A}" v="120" dt="2019-10-14T16:47:48.960"/>
    <p1510:client id="{80CE3F2D-07C0-475E-975B-733ED45838F3}" v="6" dt="2019-09-14T08:39:17.276"/>
    <p1510:client id="{8775844C-7EA7-0001-FCD7-A28CF2D71615}" v="2" dt="2019-10-17T14:41:56.995"/>
    <p1510:client id="{B13E300C-29B9-40B7-B09E-739D13EEE148}" v="79" dt="2019-09-11T20:58:55.720"/>
    <p1510:client id="{BBA5EBA2-A552-0450-D5A0-144CD132FD1C}" v="60" dt="2019-09-11T09:03:19.625"/>
    <p1510:client id="{BE9ACCD7-AEE5-4CA5-A38D-58785B940DA5}" v="4" dt="2019-09-10T21:16:51.637"/>
    <p1510:client id="{D9E2A958-0DA0-F975-5A62-BEE846CF9C52}" v="406" dt="2019-09-18T13:12:46.854"/>
    <p1510:client id="{E1C6CDEA-DAAB-21C3-F1BE-C8A7C6EFB248}" v="10" dt="2019-10-16T15:49:57.266"/>
    <p1510:client id="{EC82EB4E-1978-2A03-61E1-61ED099461A0}" v="5" dt="2019-09-18T12:38:56.131"/>
    <p1510:client id="{F1335F3F-B3F0-DD16-748F-F9234EDB432F}" v="192" dt="2019-10-17T11:53:32.318"/>
    <p1510:client id="{F82EC496-FFFA-3A1A-C304-8EFA1BFD3AB2}" v="51" dt="2019-09-16T15:58:11.6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404" autoAdjust="0"/>
  </p:normalViewPr>
  <p:slideViewPr>
    <p:cSldViewPr>
      <p:cViewPr varScale="1">
        <p:scale>
          <a:sx n="55" d="100"/>
          <a:sy n="55" d="100"/>
        </p:scale>
        <p:origin x="183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773c0ee7d116235bdd81c9467b3175d248c51a08879d6b0fcc359f75b369777b::" providerId="AD" clId="Web-{B13E300C-29B9-40B7-B09E-739D13EEE148}"/>
    <pc:docChg chg="modSld">
      <pc:chgData name="Guest User" userId="S::urn:spo:anon#773c0ee7d116235bdd81c9467b3175d248c51a08879d6b0fcc359f75b369777b::" providerId="AD" clId="Web-{B13E300C-29B9-40B7-B09E-739D13EEE148}" dt="2019-09-11T20:58:55.720" v="77" actId="20577"/>
      <pc:docMkLst>
        <pc:docMk/>
      </pc:docMkLst>
      <pc:sldChg chg="modSp">
        <pc:chgData name="Guest User" userId="S::urn:spo:anon#773c0ee7d116235bdd81c9467b3175d248c51a08879d6b0fcc359f75b369777b::" providerId="AD" clId="Web-{B13E300C-29B9-40B7-B09E-739D13EEE148}" dt="2019-09-11T20:58:55.720" v="77" actId="20577"/>
        <pc:sldMkLst>
          <pc:docMk/>
          <pc:sldMk cId="2604070640" sldId="518"/>
        </pc:sldMkLst>
        <pc:spChg chg="mod">
          <ac:chgData name="Guest User" userId="S::urn:spo:anon#773c0ee7d116235bdd81c9467b3175d248c51a08879d6b0fcc359f75b369777b::" providerId="AD" clId="Web-{B13E300C-29B9-40B7-B09E-739D13EEE148}" dt="2019-09-11T20:55:30.392" v="8" actId="20577"/>
          <ac:spMkLst>
            <pc:docMk/>
            <pc:sldMk cId="2604070640" sldId="518"/>
            <ac:spMk id="2" creationId="{00000000-0000-0000-0000-000000000000}"/>
          </ac:spMkLst>
        </pc:spChg>
        <pc:spChg chg="mod">
          <ac:chgData name="Guest User" userId="S::urn:spo:anon#773c0ee7d116235bdd81c9467b3175d248c51a08879d6b0fcc359f75b369777b::" providerId="AD" clId="Web-{B13E300C-29B9-40B7-B09E-739D13EEE148}" dt="2019-09-11T20:58:55.720" v="77" actId="20577"/>
          <ac:spMkLst>
            <pc:docMk/>
            <pc:sldMk cId="2604070640" sldId="518"/>
            <ac:spMk id="3" creationId="{00000000-0000-0000-0000-000000000000}"/>
          </ac:spMkLst>
        </pc:spChg>
      </pc:sldChg>
    </pc:docChg>
  </pc:docChgLst>
  <pc:docChgLst>
    <pc:chgData name="Guest User" userId="S::urn:spo:anon#773c0ee7d116235bdd81c9467b3175d248c51a08879d6b0fcc359f75b369777b::" providerId="AD" clId="Web-{09FAC29C-AB3E-EE68-5F48-0DEC86C289BD}"/>
    <pc:docChg chg="addSld delSld modSld sldOrd">
      <pc:chgData name="Guest User" userId="S::urn:spo:anon#773c0ee7d116235bdd81c9467b3175d248c51a08879d6b0fcc359f75b369777b::" providerId="AD" clId="Web-{09FAC29C-AB3E-EE68-5F48-0DEC86C289BD}" dt="2019-09-17T07:01:11.772" v="941" actId="20577"/>
      <pc:docMkLst>
        <pc:docMk/>
      </pc:docMkLst>
      <pc:sldChg chg="modSp del">
        <pc:chgData name="Guest User" userId="S::urn:spo:anon#773c0ee7d116235bdd81c9467b3175d248c51a08879d6b0fcc359f75b369777b::" providerId="AD" clId="Web-{09FAC29C-AB3E-EE68-5F48-0DEC86C289BD}" dt="2019-09-17T06:58:55.898" v="881"/>
        <pc:sldMkLst>
          <pc:docMk/>
          <pc:sldMk cId="927105825" sldId="478"/>
        </pc:sldMkLst>
        <pc:spChg chg="mod">
          <ac:chgData name="Guest User" userId="S::urn:spo:anon#773c0ee7d116235bdd81c9467b3175d248c51a08879d6b0fcc359f75b369777b::" providerId="AD" clId="Web-{09FAC29C-AB3E-EE68-5F48-0DEC86C289BD}" dt="2019-09-17T06:46:52.154" v="25" actId="20577"/>
          <ac:spMkLst>
            <pc:docMk/>
            <pc:sldMk cId="927105825" sldId="478"/>
            <ac:spMk id="3" creationId="{00000000-0000-0000-0000-000000000000}"/>
          </ac:spMkLst>
        </pc:spChg>
      </pc:sldChg>
      <pc:sldChg chg="modSp">
        <pc:chgData name="Guest User" userId="S::urn:spo:anon#773c0ee7d116235bdd81c9467b3175d248c51a08879d6b0fcc359f75b369777b::" providerId="AD" clId="Web-{09FAC29C-AB3E-EE68-5F48-0DEC86C289BD}" dt="2019-09-17T06:46:32.857" v="12" actId="1076"/>
        <pc:sldMkLst>
          <pc:docMk/>
          <pc:sldMk cId="3416538162" sldId="500"/>
        </pc:sldMkLst>
        <pc:spChg chg="mod">
          <ac:chgData name="Guest User" userId="S::urn:spo:anon#773c0ee7d116235bdd81c9467b3175d248c51a08879d6b0fcc359f75b369777b::" providerId="AD" clId="Web-{09FAC29C-AB3E-EE68-5F48-0DEC86C289BD}" dt="2019-09-17T06:46:28.857" v="10" actId="1076"/>
          <ac:spMkLst>
            <pc:docMk/>
            <pc:sldMk cId="3416538162" sldId="500"/>
            <ac:spMk id="2" creationId="{00000000-0000-0000-0000-000000000000}"/>
          </ac:spMkLst>
        </pc:spChg>
        <pc:spChg chg="mod">
          <ac:chgData name="Guest User" userId="S::urn:spo:anon#773c0ee7d116235bdd81c9467b3175d248c51a08879d6b0fcc359f75b369777b::" providerId="AD" clId="Web-{09FAC29C-AB3E-EE68-5F48-0DEC86C289BD}" dt="2019-09-17T06:46:31.138" v="11" actId="1076"/>
          <ac:spMkLst>
            <pc:docMk/>
            <pc:sldMk cId="3416538162" sldId="500"/>
            <ac:spMk id="9" creationId="{00000000-0000-0000-0000-000000000000}"/>
          </ac:spMkLst>
        </pc:spChg>
        <pc:spChg chg="mod">
          <ac:chgData name="Guest User" userId="S::urn:spo:anon#773c0ee7d116235bdd81c9467b3175d248c51a08879d6b0fcc359f75b369777b::" providerId="AD" clId="Web-{09FAC29C-AB3E-EE68-5F48-0DEC86C289BD}" dt="2019-09-17T06:46:32.857" v="12" actId="1076"/>
          <ac:spMkLst>
            <pc:docMk/>
            <pc:sldMk cId="3416538162" sldId="500"/>
            <ac:spMk id="10" creationId="{00000000-0000-0000-0000-000000000000}"/>
          </ac:spMkLst>
        </pc:spChg>
      </pc:sldChg>
      <pc:sldChg chg="modSp">
        <pc:chgData name="Guest User" userId="S::urn:spo:anon#773c0ee7d116235bdd81c9467b3175d248c51a08879d6b0fcc359f75b369777b::" providerId="AD" clId="Web-{09FAC29C-AB3E-EE68-5F48-0DEC86C289BD}" dt="2019-09-17T06:48:45.356" v="86" actId="1076"/>
        <pc:sldMkLst>
          <pc:docMk/>
          <pc:sldMk cId="2253543633" sldId="501"/>
        </pc:sldMkLst>
        <pc:spChg chg="mod">
          <ac:chgData name="Guest User" userId="S::urn:spo:anon#773c0ee7d116235bdd81c9467b3175d248c51a08879d6b0fcc359f75b369777b::" providerId="AD" clId="Web-{09FAC29C-AB3E-EE68-5F48-0DEC86C289BD}" dt="2019-09-17T06:47:16.247" v="27" actId="1076"/>
          <ac:spMkLst>
            <pc:docMk/>
            <pc:sldMk cId="2253543633" sldId="501"/>
            <ac:spMk id="2" creationId="{00000000-0000-0000-0000-000000000000}"/>
          </ac:spMkLst>
        </pc:spChg>
        <pc:spChg chg="mod">
          <ac:chgData name="Guest User" userId="S::urn:spo:anon#773c0ee7d116235bdd81c9467b3175d248c51a08879d6b0fcc359f75b369777b::" providerId="AD" clId="Web-{09FAC29C-AB3E-EE68-5F48-0DEC86C289BD}" dt="2019-09-17T06:48:45.356" v="86" actId="1076"/>
          <ac:spMkLst>
            <pc:docMk/>
            <pc:sldMk cId="2253543633" sldId="501"/>
            <ac:spMk id="3" creationId="{00000000-0000-0000-0000-000000000000}"/>
          </ac:spMkLst>
        </pc:spChg>
        <pc:picChg chg="mod">
          <ac:chgData name="Guest User" userId="S::urn:spo:anon#773c0ee7d116235bdd81c9467b3175d248c51a08879d6b0fcc359f75b369777b::" providerId="AD" clId="Web-{09FAC29C-AB3E-EE68-5F48-0DEC86C289BD}" dt="2019-09-17T06:48:27.622" v="85" actId="1076"/>
          <ac:picMkLst>
            <pc:docMk/>
            <pc:sldMk cId="2253543633" sldId="501"/>
            <ac:picMk id="4" creationId="{00000000-0000-0000-0000-000000000000}"/>
          </ac:picMkLst>
        </pc:picChg>
      </pc:sldChg>
      <pc:sldChg chg="modSp">
        <pc:chgData name="Guest User" userId="S::urn:spo:anon#773c0ee7d116235bdd81c9467b3175d248c51a08879d6b0fcc359f75b369777b::" providerId="AD" clId="Web-{09FAC29C-AB3E-EE68-5F48-0DEC86C289BD}" dt="2019-09-17T07:00:05.944" v="888" actId="20577"/>
        <pc:sldMkLst>
          <pc:docMk/>
          <pc:sldMk cId="2153138145" sldId="502"/>
        </pc:sldMkLst>
        <pc:spChg chg="mod">
          <ac:chgData name="Guest User" userId="S::urn:spo:anon#773c0ee7d116235bdd81c9467b3175d248c51a08879d6b0fcc359f75b369777b::" providerId="AD" clId="Web-{09FAC29C-AB3E-EE68-5F48-0DEC86C289BD}" dt="2019-09-17T06:49:00.887" v="109" actId="20577"/>
          <ac:spMkLst>
            <pc:docMk/>
            <pc:sldMk cId="2153138145" sldId="502"/>
            <ac:spMk id="2" creationId="{00000000-0000-0000-0000-000000000000}"/>
          </ac:spMkLst>
        </pc:spChg>
        <pc:spChg chg="mod">
          <ac:chgData name="Guest User" userId="S::urn:spo:anon#773c0ee7d116235bdd81c9467b3175d248c51a08879d6b0fcc359f75b369777b::" providerId="AD" clId="Web-{09FAC29C-AB3E-EE68-5F48-0DEC86C289BD}" dt="2019-09-17T07:00:05.944" v="888" actId="20577"/>
          <ac:spMkLst>
            <pc:docMk/>
            <pc:sldMk cId="2153138145" sldId="502"/>
            <ac:spMk id="3" creationId="{00000000-0000-0000-0000-000000000000}"/>
          </ac:spMkLst>
        </pc:spChg>
      </pc:sldChg>
      <pc:sldChg chg="modSp del">
        <pc:chgData name="Guest User" userId="S::urn:spo:anon#773c0ee7d116235bdd81c9467b3175d248c51a08879d6b0fcc359f75b369777b::" providerId="AD" clId="Web-{09FAC29C-AB3E-EE68-5F48-0DEC86C289BD}" dt="2019-09-17T06:51:44.573" v="185"/>
        <pc:sldMkLst>
          <pc:docMk/>
          <pc:sldMk cId="1668029536" sldId="503"/>
        </pc:sldMkLst>
        <pc:spChg chg="mod">
          <ac:chgData name="Guest User" userId="S::urn:spo:anon#773c0ee7d116235bdd81c9467b3175d248c51a08879d6b0fcc359f75b369777b::" providerId="AD" clId="Web-{09FAC29C-AB3E-EE68-5F48-0DEC86C289BD}" dt="2019-09-17T06:50:49.511" v="170" actId="1076"/>
          <ac:spMkLst>
            <pc:docMk/>
            <pc:sldMk cId="1668029536" sldId="503"/>
            <ac:spMk id="2" creationId="{00000000-0000-0000-0000-000000000000}"/>
          </ac:spMkLst>
        </pc:spChg>
        <pc:spChg chg="mod">
          <ac:chgData name="Guest User" userId="S::urn:spo:anon#773c0ee7d116235bdd81c9467b3175d248c51a08879d6b0fcc359f75b369777b::" providerId="AD" clId="Web-{09FAC29C-AB3E-EE68-5F48-0DEC86C289BD}" dt="2019-09-17T06:49:22.637" v="113" actId="1076"/>
          <ac:spMkLst>
            <pc:docMk/>
            <pc:sldMk cId="1668029536" sldId="503"/>
            <ac:spMk id="15363" creationId="{00000000-0000-0000-0000-000000000000}"/>
          </ac:spMkLst>
        </pc:spChg>
      </pc:sldChg>
      <pc:sldChg chg="modSp">
        <pc:chgData name="Guest User" userId="S::urn:spo:anon#773c0ee7d116235bdd81c9467b3175d248c51a08879d6b0fcc359f75b369777b::" providerId="AD" clId="Web-{09FAC29C-AB3E-EE68-5F48-0DEC86C289BD}" dt="2019-09-17T07:00:47.288" v="936" actId="14100"/>
        <pc:sldMkLst>
          <pc:docMk/>
          <pc:sldMk cId="4024787852" sldId="504"/>
        </pc:sldMkLst>
        <pc:spChg chg="mod">
          <ac:chgData name="Guest User" userId="S::urn:spo:anon#773c0ee7d116235bdd81c9467b3175d248c51a08879d6b0fcc359f75b369777b::" providerId="AD" clId="Web-{09FAC29C-AB3E-EE68-5F48-0DEC86C289BD}" dt="2019-09-17T06:49:30.074" v="114" actId="1076"/>
          <ac:spMkLst>
            <pc:docMk/>
            <pc:sldMk cId="4024787852" sldId="504"/>
            <ac:spMk id="5" creationId="{00000000-0000-0000-0000-000000000000}"/>
          </ac:spMkLst>
        </pc:spChg>
        <pc:spChg chg="mod">
          <ac:chgData name="Guest User" userId="S::urn:spo:anon#773c0ee7d116235bdd81c9467b3175d248c51a08879d6b0fcc359f75b369777b::" providerId="AD" clId="Web-{09FAC29C-AB3E-EE68-5F48-0DEC86C289BD}" dt="2019-09-17T07:00:47.288" v="936" actId="14100"/>
          <ac:spMkLst>
            <pc:docMk/>
            <pc:sldMk cId="4024787852" sldId="504"/>
            <ac:spMk id="7" creationId="{00000000-0000-0000-0000-000000000000}"/>
          </ac:spMkLst>
        </pc:spChg>
      </pc:sldChg>
      <pc:sldChg chg="modSp">
        <pc:chgData name="Guest User" userId="S::urn:spo:anon#773c0ee7d116235bdd81c9467b3175d248c51a08879d6b0fcc359f75b369777b::" providerId="AD" clId="Web-{09FAC29C-AB3E-EE68-5F48-0DEC86C289BD}" dt="2019-09-17T06:58:34.273" v="878" actId="20577"/>
        <pc:sldMkLst>
          <pc:docMk/>
          <pc:sldMk cId="1305786174" sldId="505"/>
        </pc:sldMkLst>
        <pc:spChg chg="mod">
          <ac:chgData name="Guest User" userId="S::urn:spo:anon#773c0ee7d116235bdd81c9467b3175d248c51a08879d6b0fcc359f75b369777b::" providerId="AD" clId="Web-{09FAC29C-AB3E-EE68-5F48-0DEC86C289BD}" dt="2019-09-17T06:58:34.273" v="878" actId="20577"/>
          <ac:spMkLst>
            <pc:docMk/>
            <pc:sldMk cId="1305786174" sldId="505"/>
            <ac:spMk id="4" creationId="{00000000-0000-0000-0000-000000000000}"/>
          </ac:spMkLst>
        </pc:spChg>
        <pc:spChg chg="mod">
          <ac:chgData name="Guest User" userId="S::urn:spo:anon#773c0ee7d116235bdd81c9467b3175d248c51a08879d6b0fcc359f75b369777b::" providerId="AD" clId="Web-{09FAC29C-AB3E-EE68-5F48-0DEC86C289BD}" dt="2019-09-17T06:58:26.571" v="877" actId="14100"/>
          <ac:spMkLst>
            <pc:docMk/>
            <pc:sldMk cId="1305786174" sldId="505"/>
            <ac:spMk id="5" creationId="{00000000-0000-0000-0000-000000000000}"/>
          </ac:spMkLst>
        </pc:spChg>
      </pc:sldChg>
      <pc:sldChg chg="modSp">
        <pc:chgData name="Guest User" userId="S::urn:spo:anon#773c0ee7d116235bdd81c9467b3175d248c51a08879d6b0fcc359f75b369777b::" providerId="AD" clId="Web-{09FAC29C-AB3E-EE68-5F48-0DEC86C289BD}" dt="2019-09-17T07:01:11.303" v="939" actId="20577"/>
        <pc:sldMkLst>
          <pc:docMk/>
          <pc:sldMk cId="2959939745" sldId="506"/>
        </pc:sldMkLst>
        <pc:spChg chg="mod">
          <ac:chgData name="Guest User" userId="S::urn:spo:anon#773c0ee7d116235bdd81c9467b3175d248c51a08879d6b0fcc359f75b369777b::" providerId="AD" clId="Web-{09FAC29C-AB3E-EE68-5F48-0DEC86C289BD}" dt="2019-09-17T06:51:14.542" v="173" actId="1076"/>
          <ac:spMkLst>
            <pc:docMk/>
            <pc:sldMk cId="2959939745" sldId="506"/>
            <ac:spMk id="2" creationId="{00000000-0000-0000-0000-000000000000}"/>
          </ac:spMkLst>
        </pc:spChg>
        <pc:spChg chg="mod">
          <ac:chgData name="Guest User" userId="S::urn:spo:anon#773c0ee7d116235bdd81c9467b3175d248c51a08879d6b0fcc359f75b369777b::" providerId="AD" clId="Web-{09FAC29C-AB3E-EE68-5F48-0DEC86C289BD}" dt="2019-09-17T07:01:11.303" v="939" actId="20577"/>
          <ac:spMkLst>
            <pc:docMk/>
            <pc:sldMk cId="2959939745" sldId="506"/>
            <ac:spMk id="15363" creationId="{00000000-0000-0000-0000-000000000000}"/>
          </ac:spMkLst>
        </pc:spChg>
      </pc:sldChg>
      <pc:sldChg chg="modSp new ord">
        <pc:chgData name="Guest User" userId="S::urn:spo:anon#773c0ee7d116235bdd81c9467b3175d248c51a08879d6b0fcc359f75b369777b::" providerId="AD" clId="Web-{09FAC29C-AB3E-EE68-5F48-0DEC86C289BD}" dt="2019-09-17T06:56:51.368" v="666" actId="20577"/>
        <pc:sldMkLst>
          <pc:docMk/>
          <pc:sldMk cId="910957319" sldId="535"/>
        </pc:sldMkLst>
        <pc:spChg chg="mod">
          <ac:chgData name="Guest User" userId="S::urn:spo:anon#773c0ee7d116235bdd81c9467b3175d248c51a08879d6b0fcc359f75b369777b::" providerId="AD" clId="Web-{09FAC29C-AB3E-EE68-5F48-0DEC86C289BD}" dt="2019-09-17T06:54:13.650" v="626" actId="1076"/>
          <ac:spMkLst>
            <pc:docMk/>
            <pc:sldMk cId="910957319" sldId="535"/>
            <ac:spMk id="2" creationId="{492FDA41-8778-4719-A751-6E57EC12E4A8}"/>
          </ac:spMkLst>
        </pc:spChg>
        <pc:spChg chg="mod">
          <ac:chgData name="Guest User" userId="S::urn:spo:anon#773c0ee7d116235bdd81c9467b3175d248c51a08879d6b0fcc359f75b369777b::" providerId="AD" clId="Web-{09FAC29C-AB3E-EE68-5F48-0DEC86C289BD}" dt="2019-09-17T06:56:51.368" v="666" actId="20577"/>
          <ac:spMkLst>
            <pc:docMk/>
            <pc:sldMk cId="910957319" sldId="535"/>
            <ac:spMk id="3" creationId="{2628BDE4-6674-4C4E-B937-11AAE417BA82}"/>
          </ac:spMkLst>
        </pc:spChg>
      </pc:sldChg>
    </pc:docChg>
  </pc:docChgLst>
  <pc:docChgLst>
    <pc:chgData name="Mrs M Salmon" userId="S::salmon.m@strobertofnewminster.co.uk::09ad86e2-9478-4b20-85c6-918ac0c50874" providerId="AD" clId="Web-{03B3A970-F7C2-7943-A364-9E3D956E7B10}"/>
    <pc:docChg chg="modSld">
      <pc:chgData name="Mrs M Salmon" userId="S::salmon.m@strobertofnewminster.co.uk::09ad86e2-9478-4b20-85c6-918ac0c50874" providerId="AD" clId="Web-{03B3A970-F7C2-7943-A364-9E3D956E7B10}" dt="2019-10-15T12:14:19.237" v="80" actId="20577"/>
      <pc:docMkLst>
        <pc:docMk/>
      </pc:docMkLst>
      <pc:sldChg chg="addSp modSp">
        <pc:chgData name="Mrs M Salmon" userId="S::salmon.m@strobertofnewminster.co.uk::09ad86e2-9478-4b20-85c6-918ac0c50874" providerId="AD" clId="Web-{03B3A970-F7C2-7943-A364-9E3D956E7B10}" dt="2019-10-15T12:14:18.533" v="78" actId="20577"/>
        <pc:sldMkLst>
          <pc:docMk/>
          <pc:sldMk cId="3829114795" sldId="294"/>
        </pc:sldMkLst>
        <pc:spChg chg="add mod">
          <ac:chgData name="Mrs M Salmon" userId="S::salmon.m@strobertofnewminster.co.uk::09ad86e2-9478-4b20-85c6-918ac0c50874" providerId="AD" clId="Web-{03B3A970-F7C2-7943-A364-9E3D956E7B10}" dt="2019-10-15T12:14:18.533" v="78" actId="20577"/>
          <ac:spMkLst>
            <pc:docMk/>
            <pc:sldMk cId="3829114795" sldId="294"/>
            <ac:spMk id="3" creationId="{8D45C9A2-316F-4AF3-8123-C7D6B75FF824}"/>
          </ac:spMkLst>
        </pc:spChg>
        <pc:spChg chg="mod">
          <ac:chgData name="Mrs M Salmon" userId="S::salmon.m@strobertofnewminster.co.uk::09ad86e2-9478-4b20-85c6-918ac0c50874" providerId="AD" clId="Web-{03B3A970-F7C2-7943-A364-9E3D956E7B10}" dt="2019-10-15T12:13:05.127" v="8" actId="20577"/>
          <ac:spMkLst>
            <pc:docMk/>
            <pc:sldMk cId="3829114795" sldId="294"/>
            <ac:spMk id="4" creationId="{00000000-0000-0000-0000-000000000000}"/>
          </ac:spMkLst>
        </pc:spChg>
      </pc:sldChg>
    </pc:docChg>
  </pc:docChgLst>
  <pc:docChgLst>
    <pc:chgData name="Mrs M Salmon" userId="S::salmon.m@strobertofnewminster.co.uk::09ad86e2-9478-4b20-85c6-918ac0c50874" providerId="AD" clId="Web-{F82EC496-FFFA-3A1A-C304-8EFA1BFD3AB2}"/>
    <pc:docChg chg="modSld">
      <pc:chgData name="Mrs M Salmon" userId="S::salmon.m@strobertofnewminster.co.uk::09ad86e2-9478-4b20-85c6-918ac0c50874" providerId="AD" clId="Web-{F82EC496-FFFA-3A1A-C304-8EFA1BFD3AB2}" dt="2019-09-16T15:58:08.823" v="49" actId="20577"/>
      <pc:docMkLst>
        <pc:docMk/>
      </pc:docMkLst>
      <pc:sldChg chg="modSp">
        <pc:chgData name="Mrs M Salmon" userId="S::salmon.m@strobertofnewminster.co.uk::09ad86e2-9478-4b20-85c6-918ac0c50874" providerId="AD" clId="Web-{F82EC496-FFFA-3A1A-C304-8EFA1BFD3AB2}" dt="2019-09-16T15:58:08.823" v="48" actId="20577"/>
        <pc:sldMkLst>
          <pc:docMk/>
          <pc:sldMk cId="0" sldId="259"/>
        </pc:sldMkLst>
        <pc:spChg chg="mod">
          <ac:chgData name="Mrs M Salmon" userId="S::salmon.m@strobertofnewminster.co.uk::09ad86e2-9478-4b20-85c6-918ac0c50874" providerId="AD" clId="Web-{F82EC496-FFFA-3A1A-C304-8EFA1BFD3AB2}" dt="2019-09-16T15:58:08.823" v="48" actId="20577"/>
          <ac:spMkLst>
            <pc:docMk/>
            <pc:sldMk cId="0" sldId="259"/>
            <ac:spMk id="5123" creationId="{00000000-0000-0000-0000-000000000000}"/>
          </ac:spMkLst>
        </pc:spChg>
      </pc:sldChg>
    </pc:docChg>
  </pc:docChgLst>
  <pc:docChgLst>
    <pc:chgData name="Guest User" userId="S::urn:spo:anon#773c0ee7d116235bdd81c9467b3175d248c51a08879d6b0fcc359f75b369777b::" providerId="AD" clId="Web-{BE9ACCD7-AEE5-4CA5-A38D-58785B940DA5}"/>
    <pc:docChg chg="modSld">
      <pc:chgData name="Guest User" userId="S::urn:spo:anon#773c0ee7d116235bdd81c9467b3175d248c51a08879d6b0fcc359f75b369777b::" providerId="AD" clId="Web-{BE9ACCD7-AEE5-4CA5-A38D-58785B940DA5}" dt="2019-09-10T21:16:51.637" v="3" actId="20577"/>
      <pc:docMkLst>
        <pc:docMk/>
      </pc:docMkLst>
      <pc:sldChg chg="modSp">
        <pc:chgData name="Guest User" userId="S::urn:spo:anon#773c0ee7d116235bdd81c9467b3175d248c51a08879d6b0fcc359f75b369777b::" providerId="AD" clId="Web-{BE9ACCD7-AEE5-4CA5-A38D-58785B940DA5}" dt="2019-09-10T21:16:51.637" v="2" actId="20577"/>
        <pc:sldMkLst>
          <pc:docMk/>
          <pc:sldMk cId="1511220378" sldId="531"/>
        </pc:sldMkLst>
        <pc:spChg chg="mod">
          <ac:chgData name="Guest User" userId="S::urn:spo:anon#773c0ee7d116235bdd81c9467b3175d248c51a08879d6b0fcc359f75b369777b::" providerId="AD" clId="Web-{BE9ACCD7-AEE5-4CA5-A38D-58785B940DA5}" dt="2019-09-10T21:16:51.637" v="2" actId="20577"/>
          <ac:spMkLst>
            <pc:docMk/>
            <pc:sldMk cId="1511220378" sldId="531"/>
            <ac:spMk id="3" creationId="{00000000-0000-0000-0000-000000000000}"/>
          </ac:spMkLst>
        </pc:spChg>
      </pc:sldChg>
    </pc:docChg>
  </pc:docChgLst>
  <pc:docChgLst>
    <pc:chgData name="Mrs M Salmon" userId="S::salmon.m@strobertofnewminster.co.uk::09ad86e2-9478-4b20-85c6-918ac0c50874" providerId="AD" clId="Web-{8775844C-7EA7-0001-FCD7-A28CF2D71615}"/>
    <pc:docChg chg="modSld">
      <pc:chgData name="Mrs M Salmon" userId="S::salmon.m@strobertofnewminster.co.uk::09ad86e2-9478-4b20-85c6-918ac0c50874" providerId="AD" clId="Web-{8775844C-7EA7-0001-FCD7-A28CF2D71615}" dt="2019-10-17T14:41:56.995" v="1" actId="14100"/>
      <pc:docMkLst>
        <pc:docMk/>
      </pc:docMkLst>
      <pc:sldChg chg="modSp">
        <pc:chgData name="Mrs M Salmon" userId="S::salmon.m@strobertofnewminster.co.uk::09ad86e2-9478-4b20-85c6-918ac0c50874" providerId="AD" clId="Web-{8775844C-7EA7-0001-FCD7-A28CF2D71615}" dt="2019-10-17T14:41:56.995" v="1" actId="14100"/>
        <pc:sldMkLst>
          <pc:docMk/>
          <pc:sldMk cId="3942836204" sldId="520"/>
        </pc:sldMkLst>
        <pc:spChg chg="mod">
          <ac:chgData name="Mrs M Salmon" userId="S::salmon.m@strobertofnewminster.co.uk::09ad86e2-9478-4b20-85c6-918ac0c50874" providerId="AD" clId="Web-{8775844C-7EA7-0001-FCD7-A28CF2D71615}" dt="2019-10-17T14:41:56.995" v="1" actId="14100"/>
          <ac:spMkLst>
            <pc:docMk/>
            <pc:sldMk cId="3942836204" sldId="520"/>
            <ac:spMk id="9219" creationId="{00000000-0000-0000-0000-000000000000}"/>
          </ac:spMkLst>
        </pc:spChg>
      </pc:sldChg>
    </pc:docChg>
  </pc:docChgLst>
  <pc:docChgLst>
    <pc:chgData name="Mrs M Salmon" userId="S::salmon.m@strobertofnewminster.co.uk::09ad86e2-9478-4b20-85c6-918ac0c50874" providerId="AD" clId="Web-{594B855F-7F06-3D4D-DD12-06B8FF608145}"/>
    <pc:docChg chg="addSld modSld sldOrd">
      <pc:chgData name="Mrs M Salmon" userId="S::salmon.m@strobertofnewminster.co.uk::09ad86e2-9478-4b20-85c6-918ac0c50874" providerId="AD" clId="Web-{594B855F-7F06-3D4D-DD12-06B8FF608145}" dt="2019-10-11T16:09:25.699" v="26" actId="20577"/>
      <pc:docMkLst>
        <pc:docMk/>
      </pc:docMkLst>
      <pc:sldChg chg="ord">
        <pc:chgData name="Mrs M Salmon" userId="S::salmon.m@strobertofnewminster.co.uk::09ad86e2-9478-4b20-85c6-918ac0c50874" providerId="AD" clId="Web-{594B855F-7F06-3D4D-DD12-06B8FF608145}" dt="2019-10-11T16:08:31.886" v="1"/>
        <pc:sldMkLst>
          <pc:docMk/>
          <pc:sldMk cId="990844431" sldId="483"/>
        </pc:sldMkLst>
      </pc:sldChg>
      <pc:sldChg chg="modSp add replId">
        <pc:chgData name="Mrs M Salmon" userId="S::salmon.m@strobertofnewminster.co.uk::09ad86e2-9478-4b20-85c6-918ac0c50874" providerId="AD" clId="Web-{594B855F-7F06-3D4D-DD12-06B8FF608145}" dt="2019-10-11T16:09:25.683" v="25" actId="20577"/>
        <pc:sldMkLst>
          <pc:docMk/>
          <pc:sldMk cId="4151474882" sldId="551"/>
        </pc:sldMkLst>
        <pc:spChg chg="mod">
          <ac:chgData name="Mrs M Salmon" userId="S::salmon.m@strobertofnewminster.co.uk::09ad86e2-9478-4b20-85c6-918ac0c50874" providerId="AD" clId="Web-{594B855F-7F06-3D4D-DD12-06B8FF608145}" dt="2019-10-11T16:09:03.918" v="3" actId="20577"/>
          <ac:spMkLst>
            <pc:docMk/>
            <pc:sldMk cId="4151474882" sldId="551"/>
            <ac:spMk id="6" creationId="{00000000-0000-0000-0000-000000000000}"/>
          </ac:spMkLst>
        </pc:spChg>
        <pc:spChg chg="mod">
          <ac:chgData name="Mrs M Salmon" userId="S::salmon.m@strobertofnewminster.co.uk::09ad86e2-9478-4b20-85c6-918ac0c50874" providerId="AD" clId="Web-{594B855F-7F06-3D4D-DD12-06B8FF608145}" dt="2019-10-11T16:09:25.683" v="25" actId="20577"/>
          <ac:spMkLst>
            <pc:docMk/>
            <pc:sldMk cId="4151474882" sldId="551"/>
            <ac:spMk id="7170" creationId="{00000000-0000-0000-0000-000000000000}"/>
          </ac:spMkLst>
        </pc:spChg>
      </pc:sldChg>
    </pc:docChg>
  </pc:docChgLst>
  <pc:docChgLst>
    <pc:chgData name="Guest User" userId="S::urn:spo:anon#b4d72b0529b58bf80c864bd6baf885f6e266a340dbb2175c664014d23aec9561::" providerId="AD" clId="Web-{D9E2A958-0DA0-F975-5A62-BEE846CF9C52}"/>
    <pc:docChg chg="addSld delSld modSld sldOrd">
      <pc:chgData name="Guest User" userId="S::urn:spo:anon#b4d72b0529b58bf80c864bd6baf885f6e266a340dbb2175c664014d23aec9561::" providerId="AD" clId="Web-{D9E2A958-0DA0-F975-5A62-BEE846CF9C52}" dt="2019-09-18T13:12:46.854" v="397"/>
      <pc:docMkLst>
        <pc:docMk/>
      </pc:docMkLst>
      <pc:sldChg chg="modSp">
        <pc:chgData name="Guest User" userId="S::urn:spo:anon#b4d72b0529b58bf80c864bd6baf885f6e266a340dbb2175c664014d23aec9561::" providerId="AD" clId="Web-{D9E2A958-0DA0-F975-5A62-BEE846CF9C52}" dt="2019-09-18T12:59:01.584" v="132" actId="20577"/>
        <pc:sldMkLst>
          <pc:docMk/>
          <pc:sldMk cId="4205480737" sldId="468"/>
        </pc:sldMkLst>
        <pc:spChg chg="mod">
          <ac:chgData name="Guest User" userId="S::urn:spo:anon#b4d72b0529b58bf80c864bd6baf885f6e266a340dbb2175c664014d23aec9561::" providerId="AD" clId="Web-{D9E2A958-0DA0-F975-5A62-BEE846CF9C52}" dt="2019-09-18T12:59:01.584" v="132" actId="20577"/>
          <ac:spMkLst>
            <pc:docMk/>
            <pc:sldMk cId="4205480737" sldId="468"/>
            <ac:spMk id="3" creationId="{00000000-0000-0000-0000-000000000000}"/>
          </ac:spMkLst>
        </pc:spChg>
      </pc:sldChg>
      <pc:sldChg chg="ord">
        <pc:chgData name="Guest User" userId="S::urn:spo:anon#b4d72b0529b58bf80c864bd6baf885f6e266a340dbb2175c664014d23aec9561::" providerId="AD" clId="Web-{D9E2A958-0DA0-F975-5A62-BEE846CF9C52}" dt="2019-09-18T12:59:26.334" v="134"/>
        <pc:sldMkLst>
          <pc:docMk/>
          <pc:sldMk cId="1502183815" sldId="511"/>
        </pc:sldMkLst>
      </pc:sldChg>
      <pc:sldChg chg="addSp delSp modSp">
        <pc:chgData name="Guest User" userId="S::urn:spo:anon#b4d72b0529b58bf80c864bd6baf885f6e266a340dbb2175c664014d23aec9561::" providerId="AD" clId="Web-{D9E2A958-0DA0-F975-5A62-BEE846CF9C52}" dt="2019-09-18T13:05:26.852" v="240" actId="20577"/>
        <pc:sldMkLst>
          <pc:docMk/>
          <pc:sldMk cId="3722036562" sldId="512"/>
        </pc:sldMkLst>
        <pc:spChg chg="mod">
          <ac:chgData name="Guest User" userId="S::urn:spo:anon#b4d72b0529b58bf80c864bd6baf885f6e266a340dbb2175c664014d23aec9561::" providerId="AD" clId="Web-{D9E2A958-0DA0-F975-5A62-BEE846CF9C52}" dt="2019-09-18T13:05:26.852" v="240" actId="20577"/>
          <ac:spMkLst>
            <pc:docMk/>
            <pc:sldMk cId="3722036562" sldId="512"/>
            <ac:spMk id="7170" creationId="{00000000-0000-0000-0000-000000000000}"/>
          </ac:spMkLst>
        </pc:spChg>
        <pc:picChg chg="add del mod">
          <ac:chgData name="Guest User" userId="S::urn:spo:anon#b4d72b0529b58bf80c864bd6baf885f6e266a340dbb2175c664014d23aec9561::" providerId="AD" clId="Web-{D9E2A958-0DA0-F975-5A62-BEE846CF9C52}" dt="2019-09-18T13:02:16.335" v="143"/>
          <ac:picMkLst>
            <pc:docMk/>
            <pc:sldMk cId="3722036562" sldId="512"/>
            <ac:picMk id="2" creationId="{C9E75BD7-1AA7-4432-AA6E-BB1F82BE600A}"/>
          </ac:picMkLst>
        </pc:picChg>
      </pc:sldChg>
      <pc:sldChg chg="modSp">
        <pc:chgData name="Guest User" userId="S::urn:spo:anon#b4d72b0529b58bf80c864bd6baf885f6e266a340dbb2175c664014d23aec9561::" providerId="AD" clId="Web-{D9E2A958-0DA0-F975-5A62-BEE846CF9C52}" dt="2019-09-18T13:08:52.618" v="375" actId="20577"/>
        <pc:sldMkLst>
          <pc:docMk/>
          <pc:sldMk cId="2301333872" sldId="513"/>
        </pc:sldMkLst>
        <pc:spChg chg="mod">
          <ac:chgData name="Guest User" userId="S::urn:spo:anon#b4d72b0529b58bf80c864bd6baf885f6e266a340dbb2175c664014d23aec9561::" providerId="AD" clId="Web-{D9E2A958-0DA0-F975-5A62-BEE846CF9C52}" dt="2019-09-18T13:08:52.618" v="375" actId="20577"/>
          <ac:spMkLst>
            <pc:docMk/>
            <pc:sldMk cId="2301333872" sldId="513"/>
            <ac:spMk id="10" creationId="{00000000-0000-0000-0000-000000000000}"/>
          </ac:spMkLst>
        </pc:spChg>
      </pc:sldChg>
      <pc:sldChg chg="addSp delSp modSp">
        <pc:chgData name="Guest User" userId="S::urn:spo:anon#b4d72b0529b58bf80c864bd6baf885f6e266a340dbb2175c664014d23aec9561::" providerId="AD" clId="Web-{D9E2A958-0DA0-F975-5A62-BEE846CF9C52}" dt="2019-09-18T13:05:09.711" v="235" actId="20577"/>
        <pc:sldMkLst>
          <pc:docMk/>
          <pc:sldMk cId="3960417333" sldId="516"/>
        </pc:sldMkLst>
        <pc:spChg chg="add del mod">
          <ac:chgData name="Guest User" userId="S::urn:spo:anon#b4d72b0529b58bf80c864bd6baf885f6e266a340dbb2175c664014d23aec9561::" providerId="AD" clId="Web-{D9E2A958-0DA0-F975-5A62-BEE846CF9C52}" dt="2019-09-18T12:55:39.146" v="97"/>
          <ac:spMkLst>
            <pc:docMk/>
            <pc:sldMk cId="3960417333" sldId="516"/>
            <ac:spMk id="5" creationId="{A7B92340-E2AA-493E-8896-14C634E0AC03}"/>
          </ac:spMkLst>
        </pc:spChg>
        <pc:spChg chg="mod">
          <ac:chgData name="Guest User" userId="S::urn:spo:anon#b4d72b0529b58bf80c864bd6baf885f6e266a340dbb2175c664014d23aec9561::" providerId="AD" clId="Web-{D9E2A958-0DA0-F975-5A62-BEE846CF9C52}" dt="2019-09-18T13:05:09.711" v="235" actId="20577"/>
          <ac:spMkLst>
            <pc:docMk/>
            <pc:sldMk cId="3960417333" sldId="516"/>
            <ac:spMk id="11266" creationId="{00000000-0000-0000-0000-000000000000}"/>
          </ac:spMkLst>
        </pc:spChg>
        <pc:picChg chg="mod">
          <ac:chgData name="Guest User" userId="S::urn:spo:anon#b4d72b0529b58bf80c864bd6baf885f6e266a340dbb2175c664014d23aec9561::" providerId="AD" clId="Web-{D9E2A958-0DA0-F975-5A62-BEE846CF9C52}" dt="2019-09-18T12:55:40.677" v="98" actId="1076"/>
          <ac:picMkLst>
            <pc:docMk/>
            <pc:sldMk cId="3960417333" sldId="516"/>
            <ac:picMk id="2" creationId="{00000000-0000-0000-0000-000000000000}"/>
          </ac:picMkLst>
        </pc:picChg>
        <pc:picChg chg="add del mod">
          <ac:chgData name="Guest User" userId="S::urn:spo:anon#b4d72b0529b58bf80c864bd6baf885f6e266a340dbb2175c664014d23aec9561::" providerId="AD" clId="Web-{D9E2A958-0DA0-F975-5A62-BEE846CF9C52}" dt="2019-09-18T12:54:26.443" v="3"/>
          <ac:picMkLst>
            <pc:docMk/>
            <pc:sldMk cId="3960417333" sldId="516"/>
            <ac:picMk id="3" creationId="{D61FD317-9360-4057-BF49-2BB62BE6637E}"/>
          </ac:picMkLst>
        </pc:picChg>
      </pc:sldChg>
      <pc:sldChg chg="del">
        <pc:chgData name="Guest User" userId="S::urn:spo:anon#b4d72b0529b58bf80c864bd6baf885f6e266a340dbb2175c664014d23aec9561::" providerId="AD" clId="Web-{D9E2A958-0DA0-F975-5A62-BEE846CF9C52}" dt="2019-09-18T12:59:39.381" v="136"/>
        <pc:sldMkLst>
          <pc:docMk/>
          <pc:sldMk cId="531088250" sldId="517"/>
        </pc:sldMkLst>
      </pc:sldChg>
      <pc:sldChg chg="addSp delSp modSp new ord">
        <pc:chgData name="Guest User" userId="S::urn:spo:anon#b4d72b0529b58bf80c864bd6baf885f6e266a340dbb2175c664014d23aec9561::" providerId="AD" clId="Web-{D9E2A958-0DA0-F975-5A62-BEE846CF9C52}" dt="2019-09-18T12:58:41.959" v="112" actId="1076"/>
        <pc:sldMkLst>
          <pc:docMk/>
          <pc:sldMk cId="1609567051" sldId="536"/>
        </pc:sldMkLst>
        <pc:spChg chg="del">
          <ac:chgData name="Guest User" userId="S::urn:spo:anon#b4d72b0529b58bf80c864bd6baf885f6e266a340dbb2175c664014d23aec9561::" providerId="AD" clId="Web-{D9E2A958-0DA0-F975-5A62-BEE846CF9C52}" dt="2019-09-18T12:57:21.521" v="102"/>
          <ac:spMkLst>
            <pc:docMk/>
            <pc:sldMk cId="1609567051" sldId="536"/>
            <ac:spMk id="3" creationId="{6BBA6605-A4B6-4B6A-A943-49C20CBB44D6}"/>
          </ac:spMkLst>
        </pc:spChg>
        <pc:picChg chg="add mod ord modCrop">
          <ac:chgData name="Guest User" userId="S::urn:spo:anon#b4d72b0529b58bf80c864bd6baf885f6e266a340dbb2175c664014d23aec9561::" providerId="AD" clId="Web-{D9E2A958-0DA0-F975-5A62-BEE846CF9C52}" dt="2019-09-18T12:58:41.959" v="112" actId="1076"/>
          <ac:picMkLst>
            <pc:docMk/>
            <pc:sldMk cId="1609567051" sldId="536"/>
            <ac:picMk id="4" creationId="{F542F6C0-06C3-4EB1-B063-22E0B666A632}"/>
          </ac:picMkLst>
        </pc:picChg>
      </pc:sldChg>
      <pc:sldChg chg="new del ord">
        <pc:chgData name="Guest User" userId="S::urn:spo:anon#b4d72b0529b58bf80c864bd6baf885f6e266a340dbb2175c664014d23aec9561::" providerId="AD" clId="Web-{D9E2A958-0DA0-F975-5A62-BEE846CF9C52}" dt="2019-09-18T13:02:08.210" v="142"/>
        <pc:sldMkLst>
          <pc:docMk/>
          <pc:sldMk cId="832188990" sldId="537"/>
        </pc:sldMkLst>
      </pc:sldChg>
      <pc:sldChg chg="new del">
        <pc:chgData name="Guest User" userId="S::urn:spo:anon#b4d72b0529b58bf80c864bd6baf885f6e266a340dbb2175c664014d23aec9561::" providerId="AD" clId="Web-{D9E2A958-0DA0-F975-5A62-BEE846CF9C52}" dt="2019-09-18T12:59:31.788" v="135"/>
        <pc:sldMkLst>
          <pc:docMk/>
          <pc:sldMk cId="1551441909" sldId="537"/>
        </pc:sldMkLst>
      </pc:sldChg>
      <pc:sldChg chg="modSp new ord">
        <pc:chgData name="Guest User" userId="S::urn:spo:anon#b4d72b0529b58bf80c864bd6baf885f6e266a340dbb2175c664014d23aec9561::" providerId="AD" clId="Web-{D9E2A958-0DA0-F975-5A62-BEE846CF9C52}" dt="2019-09-18T13:07:26.634" v="341" actId="20577"/>
        <pc:sldMkLst>
          <pc:docMk/>
          <pc:sldMk cId="3498194255" sldId="537"/>
        </pc:sldMkLst>
        <pc:spChg chg="mod">
          <ac:chgData name="Guest User" userId="S::urn:spo:anon#b4d72b0529b58bf80c864bd6baf885f6e266a340dbb2175c664014d23aec9561::" providerId="AD" clId="Web-{D9E2A958-0DA0-F975-5A62-BEE846CF9C52}" dt="2019-09-18T13:07:26.634" v="341" actId="20577"/>
          <ac:spMkLst>
            <pc:docMk/>
            <pc:sldMk cId="3498194255" sldId="537"/>
            <ac:spMk id="2" creationId="{FB371E6A-CAA3-4C25-9226-F33A1F64EEB5}"/>
          </ac:spMkLst>
        </pc:spChg>
        <pc:spChg chg="mod">
          <ac:chgData name="Guest User" userId="S::urn:spo:anon#b4d72b0529b58bf80c864bd6baf885f6e266a340dbb2175c664014d23aec9561::" providerId="AD" clId="Web-{D9E2A958-0DA0-F975-5A62-BEE846CF9C52}" dt="2019-09-18T13:04:25.320" v="209" actId="20577"/>
          <ac:spMkLst>
            <pc:docMk/>
            <pc:sldMk cId="3498194255" sldId="537"/>
            <ac:spMk id="3" creationId="{35DDA007-FDA2-4F60-83DF-A39E976D556D}"/>
          </ac:spMkLst>
        </pc:spChg>
      </pc:sldChg>
      <pc:sldChg chg="modSp new del">
        <pc:chgData name="Guest User" userId="S::urn:spo:anon#b4d72b0529b58bf80c864bd6baf885f6e266a340dbb2175c664014d23aec9561::" providerId="AD" clId="Web-{D9E2A958-0DA0-F975-5A62-BEE846CF9C52}" dt="2019-09-18T13:03:05.132" v="148"/>
        <pc:sldMkLst>
          <pc:docMk/>
          <pc:sldMk cId="1822769316" sldId="538"/>
        </pc:sldMkLst>
        <pc:spChg chg="mod">
          <ac:chgData name="Guest User" userId="S::urn:spo:anon#b4d72b0529b58bf80c864bd6baf885f6e266a340dbb2175c664014d23aec9561::" providerId="AD" clId="Web-{D9E2A958-0DA0-F975-5A62-BEE846CF9C52}" dt="2019-09-18T13:02:59.352" v="147" actId="14100"/>
          <ac:spMkLst>
            <pc:docMk/>
            <pc:sldMk cId="1822769316" sldId="538"/>
            <ac:spMk id="3" creationId="{E251F31F-A325-44D9-A06C-CF2AA122DAE0}"/>
          </ac:spMkLst>
        </pc:spChg>
      </pc:sldChg>
      <pc:sldChg chg="modSp new">
        <pc:chgData name="Guest User" userId="S::urn:spo:anon#b4d72b0529b58bf80c864bd6baf885f6e266a340dbb2175c664014d23aec9561::" providerId="AD" clId="Web-{D9E2A958-0DA0-F975-5A62-BEE846CF9C52}" dt="2019-09-18T13:10:07.416" v="388" actId="20577"/>
        <pc:sldMkLst>
          <pc:docMk/>
          <pc:sldMk cId="3098353879" sldId="538"/>
        </pc:sldMkLst>
        <pc:spChg chg="mod">
          <ac:chgData name="Guest User" userId="S::urn:spo:anon#b4d72b0529b58bf80c864bd6baf885f6e266a340dbb2175c664014d23aec9561::" providerId="AD" clId="Web-{D9E2A958-0DA0-F975-5A62-BEE846CF9C52}" dt="2019-09-18T13:08:25.946" v="372" actId="1076"/>
          <ac:spMkLst>
            <pc:docMk/>
            <pc:sldMk cId="3098353879" sldId="538"/>
            <ac:spMk id="2" creationId="{8BF113E0-F09B-444F-8DBC-9B8843EDA6DB}"/>
          </ac:spMkLst>
        </pc:spChg>
        <pc:spChg chg="mod">
          <ac:chgData name="Guest User" userId="S::urn:spo:anon#b4d72b0529b58bf80c864bd6baf885f6e266a340dbb2175c664014d23aec9561::" providerId="AD" clId="Web-{D9E2A958-0DA0-F975-5A62-BEE846CF9C52}" dt="2019-09-18T13:10:07.416" v="388" actId="20577"/>
          <ac:spMkLst>
            <pc:docMk/>
            <pc:sldMk cId="3098353879" sldId="538"/>
            <ac:spMk id="3" creationId="{B45760A2-9568-4FC9-9E33-F558B0F9BDB6}"/>
          </ac:spMkLst>
        </pc:spChg>
      </pc:sldChg>
      <pc:sldChg chg="new del">
        <pc:chgData name="Guest User" userId="S::urn:spo:anon#b4d72b0529b58bf80c864bd6baf885f6e266a340dbb2175c664014d23aec9561::" providerId="AD" clId="Web-{D9E2A958-0DA0-F975-5A62-BEE846CF9C52}" dt="2019-09-18T13:02:07.241" v="141"/>
        <pc:sldMkLst>
          <pc:docMk/>
          <pc:sldMk cId="4195046663" sldId="538"/>
        </pc:sldMkLst>
      </pc:sldChg>
      <pc:sldChg chg="addSp delSp modSp new ord">
        <pc:chgData name="Guest User" userId="S::urn:spo:anon#b4d72b0529b58bf80c864bd6baf885f6e266a340dbb2175c664014d23aec9561::" providerId="AD" clId="Web-{D9E2A958-0DA0-F975-5A62-BEE846CF9C52}" dt="2019-09-18T13:12:46.854" v="397"/>
        <pc:sldMkLst>
          <pc:docMk/>
          <pc:sldMk cId="932852384" sldId="539"/>
        </pc:sldMkLst>
        <pc:spChg chg="del">
          <ac:chgData name="Guest User" userId="S::urn:spo:anon#b4d72b0529b58bf80c864bd6baf885f6e266a340dbb2175c664014d23aec9561::" providerId="AD" clId="Web-{D9E2A958-0DA0-F975-5A62-BEE846CF9C52}" dt="2019-09-18T13:11:30.588" v="392"/>
          <ac:spMkLst>
            <pc:docMk/>
            <pc:sldMk cId="932852384" sldId="539"/>
            <ac:spMk id="3" creationId="{ED27F08E-7831-49A1-923F-9ED0D376D55A}"/>
          </ac:spMkLst>
        </pc:spChg>
        <pc:picChg chg="add mod ord">
          <ac:chgData name="Guest User" userId="S::urn:spo:anon#b4d72b0529b58bf80c864bd6baf885f6e266a340dbb2175c664014d23aec9561::" providerId="AD" clId="Web-{D9E2A958-0DA0-F975-5A62-BEE846CF9C52}" dt="2019-09-18T13:11:40.713" v="395" actId="1076"/>
          <ac:picMkLst>
            <pc:docMk/>
            <pc:sldMk cId="932852384" sldId="539"/>
            <ac:picMk id="4" creationId="{282E3CB7-091C-4770-A278-A02AACCC7359}"/>
          </ac:picMkLst>
        </pc:picChg>
      </pc:sldChg>
    </pc:docChg>
  </pc:docChgLst>
  <pc:docChgLst>
    <pc:chgData name="Mrs M Salmon" userId="S::salmon.m@strobertofnewminster.co.uk::09ad86e2-9478-4b20-85c6-918ac0c50874" providerId="AD" clId="Web-{E1C6CDEA-DAAB-21C3-F1BE-C8A7C6EFB248}"/>
    <pc:docChg chg="modSld">
      <pc:chgData name="Mrs M Salmon" userId="S::salmon.m@strobertofnewminster.co.uk::09ad86e2-9478-4b20-85c6-918ac0c50874" providerId="AD" clId="Web-{E1C6CDEA-DAAB-21C3-F1BE-C8A7C6EFB248}" dt="2019-10-16T15:49:57.266" v="8" actId="14100"/>
      <pc:docMkLst>
        <pc:docMk/>
      </pc:docMkLst>
      <pc:sldChg chg="addSp delSp modSp">
        <pc:chgData name="Mrs M Salmon" userId="S::salmon.m@strobertofnewminster.co.uk::09ad86e2-9478-4b20-85c6-918ac0c50874" providerId="AD" clId="Web-{E1C6CDEA-DAAB-21C3-F1BE-C8A7C6EFB248}" dt="2019-10-16T15:49:57.266" v="8" actId="14100"/>
        <pc:sldMkLst>
          <pc:docMk/>
          <pc:sldMk cId="4151474882" sldId="551"/>
        </pc:sldMkLst>
        <pc:picChg chg="del">
          <ac:chgData name="Mrs M Salmon" userId="S::salmon.m@strobertofnewminster.co.uk::09ad86e2-9478-4b20-85c6-918ac0c50874" providerId="AD" clId="Web-{E1C6CDEA-DAAB-21C3-F1BE-C8A7C6EFB248}" dt="2019-10-16T15:48:53.141" v="0"/>
          <ac:picMkLst>
            <pc:docMk/>
            <pc:sldMk cId="4151474882" sldId="551"/>
            <ac:picMk id="3" creationId="{8BF039C0-5B9D-4038-A1FD-17F1179C2AD7}"/>
          </ac:picMkLst>
        </pc:picChg>
        <pc:picChg chg="add mod">
          <ac:chgData name="Mrs M Salmon" userId="S::salmon.m@strobertofnewminster.co.uk::09ad86e2-9478-4b20-85c6-918ac0c50874" providerId="AD" clId="Web-{E1C6CDEA-DAAB-21C3-F1BE-C8A7C6EFB248}" dt="2019-10-16T15:49:57.266" v="8" actId="14100"/>
          <ac:picMkLst>
            <pc:docMk/>
            <pc:sldMk cId="4151474882" sldId="551"/>
            <ac:picMk id="5" creationId="{DA1A8E9A-4A71-4FB4-B78A-C4853FCA0661}"/>
          </ac:picMkLst>
        </pc:picChg>
      </pc:sldChg>
    </pc:docChg>
  </pc:docChgLst>
  <pc:docChgLst>
    <pc:chgData name="Mr A McHale" userId="S::mchale.a@strobertofnewminster.co.uk::0d899054-6de9-40d2-8db9-0c90087fd166" providerId="AD" clId="Web-{09FE2F27-3212-BC6F-A425-E257A02F974A}"/>
    <pc:docChg chg="modSld sldOrd">
      <pc:chgData name="Mr A McHale" userId="S::mchale.a@strobertofnewminster.co.uk::0d899054-6de9-40d2-8db9-0c90087fd166" providerId="AD" clId="Web-{09FE2F27-3212-BC6F-A425-E257A02F974A}" dt="2019-10-17T13:49:35.569" v="29"/>
      <pc:docMkLst>
        <pc:docMk/>
      </pc:docMkLst>
      <pc:sldChg chg="ord">
        <pc:chgData name="Mr A McHale" userId="S::mchale.a@strobertofnewminster.co.uk::0d899054-6de9-40d2-8db9-0c90087fd166" providerId="AD" clId="Web-{09FE2F27-3212-BC6F-A425-E257A02F974A}" dt="2019-10-17T13:49:35.569" v="29"/>
        <pc:sldMkLst>
          <pc:docMk/>
          <pc:sldMk cId="2161207463" sldId="528"/>
        </pc:sldMkLst>
      </pc:sldChg>
      <pc:sldChg chg="addSp delSp modSp">
        <pc:chgData name="Mr A McHale" userId="S::mchale.a@strobertofnewminster.co.uk::0d899054-6de9-40d2-8db9-0c90087fd166" providerId="AD" clId="Web-{09FE2F27-3212-BC6F-A425-E257A02F974A}" dt="2019-10-17T13:37:30.548" v="5" actId="1076"/>
        <pc:sldMkLst>
          <pc:docMk/>
          <pc:sldMk cId="2890267831" sldId="544"/>
        </pc:sldMkLst>
        <pc:spChg chg="add del mod">
          <ac:chgData name="Mr A McHale" userId="S::mchale.a@strobertofnewminster.co.uk::0d899054-6de9-40d2-8db9-0c90087fd166" providerId="AD" clId="Web-{09FE2F27-3212-BC6F-A425-E257A02F974A}" dt="2019-10-17T13:37:12.486" v="1"/>
          <ac:spMkLst>
            <pc:docMk/>
            <pc:sldMk cId="2890267831" sldId="544"/>
            <ac:spMk id="4" creationId="{672F4E23-0350-4457-90A2-595C3389EBB8}"/>
          </ac:spMkLst>
        </pc:spChg>
        <pc:picChg chg="del">
          <ac:chgData name="Mr A McHale" userId="S::mchale.a@strobertofnewminster.co.uk::0d899054-6de9-40d2-8db9-0c90087fd166" providerId="AD" clId="Web-{09FE2F27-3212-BC6F-A425-E257A02F974A}" dt="2019-10-17T13:37:10.408" v="0"/>
          <ac:picMkLst>
            <pc:docMk/>
            <pc:sldMk cId="2890267831" sldId="544"/>
            <ac:picMk id="5" creationId="{49E4852D-33F1-47CD-B713-4C4BDED35EE9}"/>
          </ac:picMkLst>
        </pc:picChg>
        <pc:picChg chg="add mod ord">
          <ac:chgData name="Mr A McHale" userId="S::mchale.a@strobertofnewminster.co.uk::0d899054-6de9-40d2-8db9-0c90087fd166" providerId="AD" clId="Web-{09FE2F27-3212-BC6F-A425-E257A02F974A}" dt="2019-10-17T13:37:30.548" v="5" actId="1076"/>
          <ac:picMkLst>
            <pc:docMk/>
            <pc:sldMk cId="2890267831" sldId="544"/>
            <ac:picMk id="6" creationId="{B38BC145-AEDE-468D-A6B5-D67F40834952}"/>
          </ac:picMkLst>
        </pc:picChg>
      </pc:sldChg>
      <pc:sldChg chg="addSp delSp modSp">
        <pc:chgData name="Mr A McHale" userId="S::mchale.a@strobertofnewminster.co.uk::0d899054-6de9-40d2-8db9-0c90087fd166" providerId="AD" clId="Web-{09FE2F27-3212-BC6F-A425-E257A02F974A}" dt="2019-10-17T13:38:41.518" v="11" actId="14100"/>
        <pc:sldMkLst>
          <pc:docMk/>
          <pc:sldMk cId="4000839889" sldId="545"/>
        </pc:sldMkLst>
        <pc:spChg chg="add del mod">
          <ac:chgData name="Mr A McHale" userId="S::mchale.a@strobertofnewminster.co.uk::0d899054-6de9-40d2-8db9-0c90087fd166" providerId="AD" clId="Web-{09FE2F27-3212-BC6F-A425-E257A02F974A}" dt="2019-10-17T13:38:28.877" v="7"/>
          <ac:spMkLst>
            <pc:docMk/>
            <pc:sldMk cId="4000839889" sldId="545"/>
            <ac:spMk id="4" creationId="{BDA37BBD-85F2-4C2D-B5D3-A8A761453249}"/>
          </ac:spMkLst>
        </pc:spChg>
        <pc:picChg chg="del">
          <ac:chgData name="Mr A McHale" userId="S::mchale.a@strobertofnewminster.co.uk::0d899054-6de9-40d2-8db9-0c90087fd166" providerId="AD" clId="Web-{09FE2F27-3212-BC6F-A425-E257A02F974A}" dt="2019-10-17T13:38:25.846" v="6"/>
          <ac:picMkLst>
            <pc:docMk/>
            <pc:sldMk cId="4000839889" sldId="545"/>
            <ac:picMk id="5" creationId="{B6667636-857B-4956-A89C-2986F46726FF}"/>
          </ac:picMkLst>
        </pc:picChg>
        <pc:picChg chg="add mod ord">
          <ac:chgData name="Mr A McHale" userId="S::mchale.a@strobertofnewminster.co.uk::0d899054-6de9-40d2-8db9-0c90087fd166" providerId="AD" clId="Web-{09FE2F27-3212-BC6F-A425-E257A02F974A}" dt="2019-10-17T13:38:41.518" v="11" actId="14100"/>
          <ac:picMkLst>
            <pc:docMk/>
            <pc:sldMk cId="4000839889" sldId="545"/>
            <ac:picMk id="6" creationId="{D5A808BD-ED3B-479B-86B9-32E86839A2CB}"/>
          </ac:picMkLst>
        </pc:picChg>
      </pc:sldChg>
      <pc:sldChg chg="addSp delSp modSp">
        <pc:chgData name="Mr A McHale" userId="S::mchale.a@strobertofnewminster.co.uk::0d899054-6de9-40d2-8db9-0c90087fd166" providerId="AD" clId="Web-{09FE2F27-3212-BC6F-A425-E257A02F974A}" dt="2019-10-17T13:45:33.770" v="18" actId="14100"/>
        <pc:sldMkLst>
          <pc:docMk/>
          <pc:sldMk cId="2161252610" sldId="546"/>
        </pc:sldMkLst>
        <pc:spChg chg="add del mod">
          <ac:chgData name="Mr A McHale" userId="S::mchale.a@strobertofnewminster.co.uk::0d899054-6de9-40d2-8db9-0c90087fd166" providerId="AD" clId="Web-{09FE2F27-3212-BC6F-A425-E257A02F974A}" dt="2019-10-17T13:43:06.691" v="13"/>
          <ac:spMkLst>
            <pc:docMk/>
            <pc:sldMk cId="2161252610" sldId="546"/>
            <ac:spMk id="4" creationId="{7602A4A1-2966-4A98-AE44-1B1441ABB964}"/>
          </ac:spMkLst>
        </pc:spChg>
        <pc:picChg chg="del">
          <ac:chgData name="Mr A McHale" userId="S::mchale.a@strobertofnewminster.co.uk::0d899054-6de9-40d2-8db9-0c90087fd166" providerId="AD" clId="Web-{09FE2F27-3212-BC6F-A425-E257A02F974A}" dt="2019-10-17T13:43:02.644" v="12"/>
          <ac:picMkLst>
            <pc:docMk/>
            <pc:sldMk cId="2161252610" sldId="546"/>
            <ac:picMk id="5" creationId="{ED6BA6D3-C030-42C4-ABAF-61D467E71395}"/>
          </ac:picMkLst>
        </pc:picChg>
        <pc:picChg chg="add mod ord">
          <ac:chgData name="Mr A McHale" userId="S::mchale.a@strobertofnewminster.co.uk::0d899054-6de9-40d2-8db9-0c90087fd166" providerId="AD" clId="Web-{09FE2F27-3212-BC6F-A425-E257A02F974A}" dt="2019-10-17T13:45:33.770" v="18" actId="14100"/>
          <ac:picMkLst>
            <pc:docMk/>
            <pc:sldMk cId="2161252610" sldId="546"/>
            <ac:picMk id="6" creationId="{F6DCD06F-4744-4142-BF53-8E4E0D79826B}"/>
          </ac:picMkLst>
        </pc:picChg>
      </pc:sldChg>
      <pc:sldChg chg="addSp delSp modSp ord">
        <pc:chgData name="Mr A McHale" userId="S::mchale.a@strobertofnewminster.co.uk::0d899054-6de9-40d2-8db9-0c90087fd166" providerId="AD" clId="Web-{09FE2F27-3212-BC6F-A425-E257A02F974A}" dt="2019-10-17T13:49:24.928" v="28"/>
        <pc:sldMkLst>
          <pc:docMk/>
          <pc:sldMk cId="2056455453" sldId="547"/>
        </pc:sldMkLst>
        <pc:spChg chg="add del mod">
          <ac:chgData name="Mr A McHale" userId="S::mchale.a@strobertofnewminster.co.uk::0d899054-6de9-40d2-8db9-0c90087fd166" providerId="AD" clId="Web-{09FE2F27-3212-BC6F-A425-E257A02F974A}" dt="2019-10-17T13:47:54.443" v="20"/>
          <ac:spMkLst>
            <pc:docMk/>
            <pc:sldMk cId="2056455453" sldId="547"/>
            <ac:spMk id="4" creationId="{287160B4-199D-495F-9731-154B38F66B02}"/>
          </ac:spMkLst>
        </pc:spChg>
        <pc:picChg chg="del">
          <ac:chgData name="Mr A McHale" userId="S::mchale.a@strobertofnewminster.co.uk::0d899054-6de9-40d2-8db9-0c90087fd166" providerId="AD" clId="Web-{09FE2F27-3212-BC6F-A425-E257A02F974A}" dt="2019-10-17T13:47:50.271" v="19"/>
          <ac:picMkLst>
            <pc:docMk/>
            <pc:sldMk cId="2056455453" sldId="547"/>
            <ac:picMk id="5" creationId="{C89628FD-714C-41CA-83D6-B6F1ECA15CC8}"/>
          </ac:picMkLst>
        </pc:picChg>
        <pc:picChg chg="add mod ord">
          <ac:chgData name="Mr A McHale" userId="S::mchale.a@strobertofnewminster.co.uk::0d899054-6de9-40d2-8db9-0c90087fd166" providerId="AD" clId="Web-{09FE2F27-3212-BC6F-A425-E257A02F974A}" dt="2019-10-17T13:48:11.912" v="27" actId="14100"/>
          <ac:picMkLst>
            <pc:docMk/>
            <pc:sldMk cId="2056455453" sldId="547"/>
            <ac:picMk id="6" creationId="{7AC92D26-62F7-4ACF-A381-AF61FFFD3959}"/>
          </ac:picMkLst>
        </pc:picChg>
      </pc:sldChg>
    </pc:docChg>
  </pc:docChgLst>
  <pc:docChgLst>
    <pc:chgData name="Mrs M Salmon" userId="S::salmon.m@strobertofnewminster.co.uk::09ad86e2-9478-4b20-85c6-918ac0c50874" providerId="AD" clId="Web-{BBA5EBA2-A552-0450-D5A0-144CD132FD1C}"/>
    <pc:docChg chg="addSld delSld modSld sldOrd">
      <pc:chgData name="Mrs M Salmon" userId="S::salmon.m@strobertofnewminster.co.uk::09ad86e2-9478-4b20-85c6-918ac0c50874" providerId="AD" clId="Web-{BBA5EBA2-A552-0450-D5A0-144CD132FD1C}" dt="2019-09-11T09:02:43.406" v="56" actId="20577"/>
      <pc:docMkLst>
        <pc:docMk/>
      </pc:docMkLst>
      <pc:sldChg chg="modSp">
        <pc:chgData name="Mrs M Salmon" userId="S::salmon.m@strobertofnewminster.co.uk::09ad86e2-9478-4b20-85c6-918ac0c50874" providerId="AD" clId="Web-{BBA5EBA2-A552-0450-D5A0-144CD132FD1C}" dt="2019-09-11T09:01:29.249" v="26" actId="20577"/>
        <pc:sldMkLst>
          <pc:docMk/>
          <pc:sldMk cId="3829114795" sldId="294"/>
        </pc:sldMkLst>
        <pc:spChg chg="mod">
          <ac:chgData name="Mrs M Salmon" userId="S::salmon.m@strobertofnewminster.co.uk::09ad86e2-9478-4b20-85c6-918ac0c50874" providerId="AD" clId="Web-{BBA5EBA2-A552-0450-D5A0-144CD132FD1C}" dt="2019-09-11T09:01:29.249" v="26" actId="20577"/>
          <ac:spMkLst>
            <pc:docMk/>
            <pc:sldMk cId="3829114795" sldId="294"/>
            <ac:spMk id="4" creationId="{00000000-0000-0000-0000-000000000000}"/>
          </ac:spMkLst>
        </pc:spChg>
      </pc:sldChg>
      <pc:sldChg chg="modSp ord">
        <pc:chgData name="Mrs M Salmon" userId="S::salmon.m@strobertofnewminster.co.uk::09ad86e2-9478-4b20-85c6-918ac0c50874" providerId="AD" clId="Web-{BBA5EBA2-A552-0450-D5A0-144CD132FD1C}" dt="2019-09-11T09:02:41.671" v="54" actId="20577"/>
        <pc:sldMkLst>
          <pc:docMk/>
          <pc:sldMk cId="487543371" sldId="447"/>
        </pc:sldMkLst>
        <pc:spChg chg="mod">
          <ac:chgData name="Mrs M Salmon" userId="S::salmon.m@strobertofnewminster.co.uk::09ad86e2-9478-4b20-85c6-918ac0c50874" providerId="AD" clId="Web-{BBA5EBA2-A552-0450-D5A0-144CD132FD1C}" dt="2019-09-11T09:02:37.843" v="37" actId="20577"/>
          <ac:spMkLst>
            <pc:docMk/>
            <pc:sldMk cId="487543371" sldId="447"/>
            <ac:spMk id="2" creationId="{00000000-0000-0000-0000-000000000000}"/>
          </ac:spMkLst>
        </pc:spChg>
        <pc:spChg chg="mod">
          <ac:chgData name="Mrs M Salmon" userId="S::salmon.m@strobertofnewminster.co.uk::09ad86e2-9478-4b20-85c6-918ac0c50874" providerId="AD" clId="Web-{BBA5EBA2-A552-0450-D5A0-144CD132FD1C}" dt="2019-09-11T09:02:41.671" v="54" actId="20577"/>
          <ac:spMkLst>
            <pc:docMk/>
            <pc:sldMk cId="487543371" sldId="447"/>
            <ac:spMk id="3" creationId="{00000000-0000-0000-0000-000000000000}"/>
          </ac:spMkLst>
        </pc:spChg>
      </pc:sldChg>
      <pc:sldChg chg="add replId">
        <pc:chgData name="Mrs M Salmon" userId="S::salmon.m@strobertofnewminster.co.uk::09ad86e2-9478-4b20-85c6-918ac0c50874" providerId="AD" clId="Web-{BBA5EBA2-A552-0450-D5A0-144CD132FD1C}" dt="2019-09-11T09:02:29.765" v="31"/>
        <pc:sldMkLst>
          <pc:docMk/>
          <pc:sldMk cId="893467682" sldId="534"/>
        </pc:sldMkLst>
      </pc:sldChg>
      <pc:sldChg chg="add del replId">
        <pc:chgData name="Mrs M Salmon" userId="S::salmon.m@strobertofnewminster.co.uk::09ad86e2-9478-4b20-85c6-918ac0c50874" providerId="AD" clId="Web-{BBA5EBA2-A552-0450-D5A0-144CD132FD1C}" dt="2019-09-11T09:02:26.124" v="30"/>
        <pc:sldMkLst>
          <pc:docMk/>
          <pc:sldMk cId="2198479720" sldId="534"/>
        </pc:sldMkLst>
      </pc:sldChg>
      <pc:sldChg chg="add del replId">
        <pc:chgData name="Mrs M Salmon" userId="S::salmon.m@strobertofnewminster.co.uk::09ad86e2-9478-4b20-85c6-918ac0c50874" providerId="AD" clId="Web-{BBA5EBA2-A552-0450-D5A0-144CD132FD1C}" dt="2019-09-11T09:02:26.124" v="29"/>
        <pc:sldMkLst>
          <pc:docMk/>
          <pc:sldMk cId="115475002" sldId="535"/>
        </pc:sldMkLst>
      </pc:sldChg>
    </pc:docChg>
  </pc:docChgLst>
  <pc:docChgLst>
    <pc:chgData name="Mrs M Salmon" userId="S::salmon.m@strobertofnewminster.co.uk::09ad86e2-9478-4b20-85c6-918ac0c50874" providerId="AD" clId="Web-{40D6EF49-1C36-A3D7-83D1-F31A5EC5EBD0}"/>
    <pc:docChg chg="modSld">
      <pc:chgData name="Mrs M Salmon" userId="S::salmon.m@strobertofnewminster.co.uk::09ad86e2-9478-4b20-85c6-918ac0c50874" providerId="AD" clId="Web-{40D6EF49-1C36-A3D7-83D1-F31A5EC5EBD0}" dt="2019-10-16T16:54:12.235" v="3" actId="20577"/>
      <pc:docMkLst>
        <pc:docMk/>
      </pc:docMkLst>
      <pc:sldChg chg="modSp">
        <pc:chgData name="Mrs M Salmon" userId="S::salmon.m@strobertofnewminster.co.uk::09ad86e2-9478-4b20-85c6-918ac0c50874" providerId="AD" clId="Web-{40D6EF49-1C36-A3D7-83D1-F31A5EC5EBD0}" dt="2019-10-16T16:54:12.235" v="2" actId="20577"/>
        <pc:sldMkLst>
          <pc:docMk/>
          <pc:sldMk cId="2617720537" sldId="540"/>
        </pc:sldMkLst>
        <pc:spChg chg="mod">
          <ac:chgData name="Mrs M Salmon" userId="S::salmon.m@strobertofnewminster.co.uk::09ad86e2-9478-4b20-85c6-918ac0c50874" providerId="AD" clId="Web-{40D6EF49-1C36-A3D7-83D1-F31A5EC5EBD0}" dt="2019-10-16T16:54:12.235" v="2" actId="20577"/>
          <ac:spMkLst>
            <pc:docMk/>
            <pc:sldMk cId="2617720537" sldId="540"/>
            <ac:spMk id="4" creationId="{00000000-0000-0000-0000-000000000000}"/>
          </ac:spMkLst>
        </pc:spChg>
      </pc:sldChg>
    </pc:docChg>
  </pc:docChgLst>
  <pc:docChgLst>
    <pc:chgData name="Mr A McHale" userId="S::mchale.a@strobertofnewminster.co.uk::0d899054-6de9-40d2-8db9-0c90087fd166" providerId="AD" clId="Web-{F1335F3F-B3F0-DD16-748F-F9234EDB432F}"/>
    <pc:docChg chg="addSld delSld modSld">
      <pc:chgData name="Mr A McHale" userId="S::mchale.a@strobertofnewminster.co.uk::0d899054-6de9-40d2-8db9-0c90087fd166" providerId="AD" clId="Web-{F1335F3F-B3F0-DD16-748F-F9234EDB432F}" dt="2019-10-17T11:53:32.318" v="189"/>
      <pc:docMkLst>
        <pc:docMk/>
      </pc:docMkLst>
      <pc:sldChg chg="del">
        <pc:chgData name="Mr A McHale" userId="S::mchale.a@strobertofnewminster.co.uk::0d899054-6de9-40d2-8db9-0c90087fd166" providerId="AD" clId="Web-{F1335F3F-B3F0-DD16-748F-F9234EDB432F}" dt="2019-10-17T11:53:32.318" v="189"/>
        <pc:sldMkLst>
          <pc:docMk/>
          <pc:sldMk cId="3750160006" sldId="456"/>
        </pc:sldMkLst>
      </pc:sldChg>
      <pc:sldChg chg="modSp">
        <pc:chgData name="Mr A McHale" userId="S::mchale.a@strobertofnewminster.co.uk::0d899054-6de9-40d2-8db9-0c90087fd166" providerId="AD" clId="Web-{F1335F3F-B3F0-DD16-748F-F9234EDB432F}" dt="2019-10-17T11:53:06.912" v="187" actId="20577"/>
        <pc:sldMkLst>
          <pc:docMk/>
          <pc:sldMk cId="3942836204" sldId="520"/>
        </pc:sldMkLst>
        <pc:spChg chg="mod">
          <ac:chgData name="Mr A McHale" userId="S::mchale.a@strobertofnewminster.co.uk::0d899054-6de9-40d2-8db9-0c90087fd166" providerId="AD" clId="Web-{F1335F3F-B3F0-DD16-748F-F9234EDB432F}" dt="2019-10-17T11:53:06.912" v="187" actId="20577"/>
          <ac:spMkLst>
            <pc:docMk/>
            <pc:sldMk cId="3942836204" sldId="520"/>
            <ac:spMk id="9219" creationId="{00000000-0000-0000-0000-000000000000}"/>
          </ac:spMkLst>
        </pc:spChg>
      </pc:sldChg>
      <pc:sldChg chg="addSp delSp modSp new mod modClrScheme chgLayout">
        <pc:chgData name="Mr A McHale" userId="S::mchale.a@strobertofnewminster.co.uk::0d899054-6de9-40d2-8db9-0c90087fd166" providerId="AD" clId="Web-{F1335F3F-B3F0-DD16-748F-F9234EDB432F}" dt="2019-10-17T11:51:24.677" v="15" actId="14100"/>
        <pc:sldMkLst>
          <pc:docMk/>
          <pc:sldMk cId="3454001121" sldId="552"/>
        </pc:sldMkLst>
        <pc:spChg chg="del">
          <ac:chgData name="Mr A McHale" userId="S::mchale.a@strobertofnewminster.co.uk::0d899054-6de9-40d2-8db9-0c90087fd166" providerId="AD" clId="Web-{F1335F3F-B3F0-DD16-748F-F9234EDB432F}" dt="2019-10-17T11:50:58.145" v="8"/>
          <ac:spMkLst>
            <pc:docMk/>
            <pc:sldMk cId="3454001121" sldId="552"/>
            <ac:spMk id="2" creationId="{8D3C2A4F-DD67-4492-9ECB-5C7357B7D7A6}"/>
          </ac:spMkLst>
        </pc:spChg>
        <pc:spChg chg="del">
          <ac:chgData name="Mr A McHale" userId="S::mchale.a@strobertofnewminster.co.uk::0d899054-6de9-40d2-8db9-0c90087fd166" providerId="AD" clId="Web-{F1335F3F-B3F0-DD16-748F-F9234EDB432F}" dt="2019-10-17T11:46:42.378" v="1"/>
          <ac:spMkLst>
            <pc:docMk/>
            <pc:sldMk cId="3454001121" sldId="552"/>
            <ac:spMk id="3" creationId="{086E2FAE-C522-45E8-BF84-0BB180542AC0}"/>
          </ac:spMkLst>
        </pc:spChg>
        <pc:spChg chg="add del mod">
          <ac:chgData name="Mr A McHale" userId="S::mchale.a@strobertofnewminster.co.uk::0d899054-6de9-40d2-8db9-0c90087fd166" providerId="AD" clId="Web-{F1335F3F-B3F0-DD16-748F-F9234EDB432F}" dt="2019-10-17T11:50:58.145" v="8"/>
          <ac:spMkLst>
            <pc:docMk/>
            <pc:sldMk cId="3454001121" sldId="552"/>
            <ac:spMk id="7" creationId="{6137FD84-8412-48F6-847D-D0E6D09AA7B4}"/>
          </ac:spMkLst>
        </pc:spChg>
        <pc:picChg chg="add del mod ord">
          <ac:chgData name="Mr A McHale" userId="S::mchale.a@strobertofnewminster.co.uk::0d899054-6de9-40d2-8db9-0c90087fd166" providerId="AD" clId="Web-{F1335F3F-B3F0-DD16-748F-F9234EDB432F}" dt="2019-10-17T11:47:10.769" v="7"/>
          <ac:picMkLst>
            <pc:docMk/>
            <pc:sldMk cId="3454001121" sldId="552"/>
            <ac:picMk id="4" creationId="{1153DBB0-0A9B-49CB-AD67-CAC6F3039FD9}"/>
          </ac:picMkLst>
        </pc:picChg>
        <pc:picChg chg="add mod">
          <ac:chgData name="Mr A McHale" userId="S::mchale.a@strobertofnewminster.co.uk::0d899054-6de9-40d2-8db9-0c90087fd166" providerId="AD" clId="Web-{F1335F3F-B3F0-DD16-748F-F9234EDB432F}" dt="2019-10-17T11:51:24.677" v="15" actId="14100"/>
          <ac:picMkLst>
            <pc:docMk/>
            <pc:sldMk cId="3454001121" sldId="552"/>
            <ac:picMk id="8" creationId="{2622C200-4DB3-4611-9629-4F39A981EA6C}"/>
          </ac:picMkLst>
        </pc:picChg>
      </pc:sldChg>
    </pc:docChg>
  </pc:docChgLst>
  <pc:docChgLst>
    <pc:chgData name="Guest User" userId="S::urn:spo:anon#773c0ee7d116235bdd81c9467b3175d248c51a08879d6b0fcc359f75b369777b::" providerId="AD" clId="Web-{80CE3F2D-07C0-475E-975B-733ED45838F3}"/>
    <pc:docChg chg="modSld">
      <pc:chgData name="Guest User" userId="S::urn:spo:anon#773c0ee7d116235bdd81c9467b3175d248c51a08879d6b0fcc359f75b369777b::" providerId="AD" clId="Web-{80CE3F2D-07C0-475E-975B-733ED45838F3}" dt="2019-09-14T08:39:16.182" v="4" actId="20577"/>
      <pc:docMkLst>
        <pc:docMk/>
      </pc:docMkLst>
      <pc:sldChg chg="modSp">
        <pc:chgData name="Guest User" userId="S::urn:spo:anon#773c0ee7d116235bdd81c9467b3175d248c51a08879d6b0fcc359f75b369777b::" providerId="AD" clId="Web-{80CE3F2D-07C0-475E-975B-733ED45838F3}" dt="2019-09-14T08:39:12.495" v="2" actId="20577"/>
        <pc:sldMkLst>
          <pc:docMk/>
          <pc:sldMk cId="791141453" sldId="499"/>
        </pc:sldMkLst>
        <pc:spChg chg="mod">
          <ac:chgData name="Guest User" userId="S::urn:spo:anon#773c0ee7d116235bdd81c9467b3175d248c51a08879d6b0fcc359f75b369777b::" providerId="AD" clId="Web-{80CE3F2D-07C0-475E-975B-733ED45838F3}" dt="2019-09-14T08:39:12.495" v="2" actId="20577"/>
          <ac:spMkLst>
            <pc:docMk/>
            <pc:sldMk cId="791141453" sldId="499"/>
            <ac:spMk id="2" creationId="{00000000-0000-0000-0000-000000000000}"/>
          </ac:spMkLst>
        </pc:spChg>
      </pc:sldChg>
    </pc:docChg>
  </pc:docChgLst>
  <pc:docChgLst>
    <pc:chgData name="Guest User" userId="S::urn:spo:anon#b4d72b0529b58bf80c864bd6baf885f6e266a340dbb2175c664014d23aec9561::" providerId="AD" clId="Web-{EC82EB4E-1978-2A03-61E1-61ED099461A0}"/>
    <pc:docChg chg="delSld sldOrd">
      <pc:chgData name="Guest User" userId="S::urn:spo:anon#b4d72b0529b58bf80c864bd6baf885f6e266a340dbb2175c664014d23aec9561::" providerId="AD" clId="Web-{EC82EB4E-1978-2A03-61E1-61ED099461A0}" dt="2019-09-18T12:38:56.131" v="4"/>
      <pc:docMkLst>
        <pc:docMk/>
      </pc:docMkLst>
      <pc:sldChg chg="del">
        <pc:chgData name="Guest User" userId="S::urn:spo:anon#b4d72b0529b58bf80c864bd6baf885f6e266a340dbb2175c664014d23aec9561::" providerId="AD" clId="Web-{EC82EB4E-1978-2A03-61E1-61ED099461A0}" dt="2019-09-18T12:38:19.787" v="2"/>
        <pc:sldMkLst>
          <pc:docMk/>
          <pc:sldMk cId="3388470950" sldId="507"/>
        </pc:sldMkLst>
      </pc:sldChg>
      <pc:sldChg chg="del">
        <pc:chgData name="Guest User" userId="S::urn:spo:anon#b4d72b0529b58bf80c864bd6baf885f6e266a340dbb2175c664014d23aec9561::" providerId="AD" clId="Web-{EC82EB4E-1978-2A03-61E1-61ED099461A0}" dt="2019-09-18T12:38:14.474" v="1"/>
        <pc:sldMkLst>
          <pc:docMk/>
          <pc:sldMk cId="4052137398" sldId="508"/>
        </pc:sldMkLst>
      </pc:sldChg>
      <pc:sldChg chg="del">
        <pc:chgData name="Guest User" userId="S::urn:spo:anon#b4d72b0529b58bf80c864bd6baf885f6e266a340dbb2175c664014d23aec9561::" providerId="AD" clId="Web-{EC82EB4E-1978-2A03-61E1-61ED099461A0}" dt="2019-09-18T12:38:45.146" v="3"/>
        <pc:sldMkLst>
          <pc:docMk/>
          <pc:sldMk cId="1398558323" sldId="509"/>
        </pc:sldMkLst>
      </pc:sldChg>
      <pc:sldChg chg="ord">
        <pc:chgData name="Guest User" userId="S::urn:spo:anon#b4d72b0529b58bf80c864bd6baf885f6e266a340dbb2175c664014d23aec9561::" providerId="AD" clId="Web-{EC82EB4E-1978-2A03-61E1-61ED099461A0}" dt="2019-09-18T12:38:10.318" v="0"/>
        <pc:sldMkLst>
          <pc:docMk/>
          <pc:sldMk cId="2301333872" sldId="513"/>
        </pc:sldMkLst>
      </pc:sldChg>
      <pc:sldChg chg="ord">
        <pc:chgData name="Guest User" userId="S::urn:spo:anon#b4d72b0529b58bf80c864bd6baf885f6e266a340dbb2175c664014d23aec9561::" providerId="AD" clId="Web-{EC82EB4E-1978-2A03-61E1-61ED099461A0}" dt="2019-09-18T12:38:56.131" v="4"/>
        <pc:sldMkLst>
          <pc:docMk/>
          <pc:sldMk cId="3960417333" sldId="516"/>
        </pc:sldMkLst>
      </pc:sldChg>
    </pc:docChg>
  </pc:docChgLst>
  <pc:docChgLst>
    <pc:chgData name="Guest User" userId="S::urn:spo:anon#7abd0faff57c753b55707ca0969aae2517c289a9a5740f601c64f5092dea3f67::" providerId="AD" clId="Web-{3D0E4E47-C13B-0CA2-5185-0CB09B222985}"/>
    <pc:docChg chg="delSld">
      <pc:chgData name="Guest User" userId="S::urn:spo:anon#7abd0faff57c753b55707ca0969aae2517c289a9a5740f601c64f5092dea3f67::" providerId="AD" clId="Web-{3D0E4E47-C13B-0CA2-5185-0CB09B222985}" dt="2019-10-17T11:40:45.127" v="0"/>
      <pc:docMkLst>
        <pc:docMk/>
      </pc:docMkLst>
      <pc:sldChg chg="del">
        <pc:chgData name="Guest User" userId="S::urn:spo:anon#7abd0faff57c753b55707ca0969aae2517c289a9a5740f601c64f5092dea3f67::" providerId="AD" clId="Web-{3D0E4E47-C13B-0CA2-5185-0CB09B222985}" dt="2019-10-17T11:40:45.127" v="0"/>
        <pc:sldMkLst>
          <pc:docMk/>
          <pc:sldMk cId="1444981588" sldId="524"/>
        </pc:sldMkLst>
      </pc:sldChg>
    </pc:docChg>
  </pc:docChgLst>
  <pc:docChgLst>
    <pc:chgData name="Mrs M Salmon" userId="S::salmon.m@strobertofnewminster.co.uk::09ad86e2-9478-4b20-85c6-918ac0c50874" providerId="AD" clId="Web-{6E48F1BB-3B54-8E08-0C49-3E78D83A581A}"/>
    <pc:docChg chg="modSld">
      <pc:chgData name="Mrs M Salmon" userId="S::salmon.m@strobertofnewminster.co.uk::09ad86e2-9478-4b20-85c6-918ac0c50874" providerId="AD" clId="Web-{6E48F1BB-3B54-8E08-0C49-3E78D83A581A}" dt="2019-10-14T16:47:48.960" v="118" actId="14100"/>
      <pc:docMkLst>
        <pc:docMk/>
      </pc:docMkLst>
      <pc:sldChg chg="modSp">
        <pc:chgData name="Mrs M Salmon" userId="S::salmon.m@strobertofnewminster.co.uk::09ad86e2-9478-4b20-85c6-918ac0c50874" providerId="AD" clId="Web-{6E48F1BB-3B54-8E08-0C49-3E78D83A581A}" dt="2019-10-14T13:53:49.439" v="100"/>
        <pc:sldMkLst>
          <pc:docMk/>
          <pc:sldMk cId="2982778216" sldId="550"/>
        </pc:sldMkLst>
        <pc:graphicFrameChg chg="mod modGraphic">
          <ac:chgData name="Mrs M Salmon" userId="S::salmon.m@strobertofnewminster.co.uk::09ad86e2-9478-4b20-85c6-918ac0c50874" providerId="AD" clId="Web-{6E48F1BB-3B54-8E08-0C49-3E78D83A581A}" dt="2019-10-14T13:53:49.439" v="100"/>
          <ac:graphicFrameMkLst>
            <pc:docMk/>
            <pc:sldMk cId="2982778216" sldId="550"/>
            <ac:graphicFrameMk id="2" creationId="{00000000-0000-0000-0000-000000000000}"/>
          </ac:graphicFrameMkLst>
        </pc:graphicFrameChg>
      </pc:sldChg>
      <pc:sldChg chg="addSp modSp">
        <pc:chgData name="Mrs M Salmon" userId="S::salmon.m@strobertofnewminster.co.uk::09ad86e2-9478-4b20-85c6-918ac0c50874" providerId="AD" clId="Web-{6E48F1BB-3B54-8E08-0C49-3E78D83A581A}" dt="2019-10-14T16:47:48.960" v="118" actId="14100"/>
        <pc:sldMkLst>
          <pc:docMk/>
          <pc:sldMk cId="4151474882" sldId="551"/>
        </pc:sldMkLst>
        <pc:spChg chg="add mod">
          <ac:chgData name="Mrs M Salmon" userId="S::salmon.m@strobertofnewminster.co.uk::09ad86e2-9478-4b20-85c6-918ac0c50874" providerId="AD" clId="Web-{6E48F1BB-3B54-8E08-0C49-3E78D83A581A}" dt="2019-10-14T16:46:51.038" v="102"/>
          <ac:spMkLst>
            <pc:docMk/>
            <pc:sldMk cId="4151474882" sldId="551"/>
            <ac:spMk id="2" creationId="{C9ED02F6-922D-402E-A32F-2C207E4BCE1A}"/>
          </ac:spMkLst>
        </pc:spChg>
        <pc:spChg chg="mod">
          <ac:chgData name="Mrs M Salmon" userId="S::salmon.m@strobertofnewminster.co.uk::09ad86e2-9478-4b20-85c6-918ac0c50874" providerId="AD" clId="Web-{6E48F1BB-3B54-8E08-0C49-3E78D83A581A}" dt="2019-10-14T13:52:36.909" v="6" actId="20577"/>
          <ac:spMkLst>
            <pc:docMk/>
            <pc:sldMk cId="4151474882" sldId="551"/>
            <ac:spMk id="7170" creationId="{00000000-0000-0000-0000-000000000000}"/>
          </ac:spMkLst>
        </pc:spChg>
        <pc:picChg chg="add mod">
          <ac:chgData name="Mrs M Salmon" userId="S::salmon.m@strobertofnewminster.co.uk::09ad86e2-9478-4b20-85c6-918ac0c50874" providerId="AD" clId="Web-{6E48F1BB-3B54-8E08-0C49-3E78D83A581A}" dt="2019-10-14T16:47:48.960" v="118" actId="14100"/>
          <ac:picMkLst>
            <pc:docMk/>
            <pc:sldMk cId="4151474882" sldId="551"/>
            <ac:picMk id="3" creationId="{8BF039C0-5B9D-4038-A1FD-17F1179C2AD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1"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90115" name="Rectangle 3"/>
          <p:cNvSpPr>
            <a:spLocks noGrp="1" noChangeArrowheads="1"/>
          </p:cNvSpPr>
          <p:nvPr>
            <p:ph type="dt" sz="quarter" idx="1"/>
          </p:nvPr>
        </p:nvSpPr>
        <p:spPr bwMode="auto">
          <a:xfrm>
            <a:off x="3852017"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90116" name="Rectangle 4"/>
          <p:cNvSpPr>
            <a:spLocks noGrp="1" noChangeArrowheads="1"/>
          </p:cNvSpPr>
          <p:nvPr>
            <p:ph type="ftr" sz="quarter" idx="2"/>
          </p:nvPr>
        </p:nvSpPr>
        <p:spPr bwMode="auto">
          <a:xfrm>
            <a:off x="1" y="9430307"/>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90117" name="Rectangle 5"/>
          <p:cNvSpPr>
            <a:spLocks noGrp="1" noChangeArrowheads="1"/>
          </p:cNvSpPr>
          <p:nvPr>
            <p:ph type="sldNum" sz="quarter" idx="3"/>
          </p:nvPr>
        </p:nvSpPr>
        <p:spPr bwMode="auto">
          <a:xfrm>
            <a:off x="3852017" y="9430307"/>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36485E8-3D3D-47AA-9EE9-B2BB8A55F773}" type="slidenum">
              <a:rPr lang="en-GB"/>
              <a:pPr>
                <a:defRPr/>
              </a:pPr>
              <a:t>‹#›</a:t>
            </a:fld>
            <a:endParaRPr lang="en-GB"/>
          </a:p>
        </p:txBody>
      </p:sp>
    </p:spTree>
    <p:extLst>
      <p:ext uri="{BB962C8B-B14F-4D97-AF65-F5344CB8AC3E}">
        <p14:creationId xmlns:p14="http://schemas.microsoft.com/office/powerpoint/2010/main" val="1135968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1"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8675" name="Rectangle 3"/>
          <p:cNvSpPr>
            <a:spLocks noGrp="1" noChangeArrowheads="1"/>
          </p:cNvSpPr>
          <p:nvPr>
            <p:ph type="dt" idx="1"/>
          </p:nvPr>
        </p:nvSpPr>
        <p:spPr bwMode="auto">
          <a:xfrm>
            <a:off x="3850444"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1268"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28677" name="Rectangle 5"/>
          <p:cNvSpPr>
            <a:spLocks noGrp="1" noChangeArrowheads="1"/>
          </p:cNvSpPr>
          <p:nvPr>
            <p:ph type="body" sz="quarter" idx="3"/>
          </p:nvPr>
        </p:nvSpPr>
        <p:spPr bwMode="auto">
          <a:xfrm>
            <a:off x="679768" y="4715154"/>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678" name="Rectangle 6"/>
          <p:cNvSpPr>
            <a:spLocks noGrp="1" noChangeArrowheads="1"/>
          </p:cNvSpPr>
          <p:nvPr>
            <p:ph type="ftr" sz="quarter" idx="4"/>
          </p:nvPr>
        </p:nvSpPr>
        <p:spPr bwMode="auto">
          <a:xfrm>
            <a:off x="1" y="9428584"/>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8679" name="Rectangle 7"/>
          <p:cNvSpPr>
            <a:spLocks noGrp="1" noChangeArrowheads="1"/>
          </p:cNvSpPr>
          <p:nvPr>
            <p:ph type="sldNum" sz="quarter" idx="5"/>
          </p:nvPr>
        </p:nvSpPr>
        <p:spPr bwMode="auto">
          <a:xfrm>
            <a:off x="3850444" y="9428584"/>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81A75D4-75C5-46D7-9DAD-8AFA98790C8D}" type="slidenum">
              <a:rPr lang="en-US"/>
              <a:pPr>
                <a:defRPr/>
              </a:pPr>
              <a:t>‹#›</a:t>
            </a:fld>
            <a:endParaRPr lang="en-US"/>
          </a:p>
        </p:txBody>
      </p:sp>
    </p:spTree>
    <p:extLst>
      <p:ext uri="{BB962C8B-B14F-4D97-AF65-F5344CB8AC3E}">
        <p14:creationId xmlns:p14="http://schemas.microsoft.com/office/powerpoint/2010/main" val="36573587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81A75D4-75C5-46D7-9DAD-8AFA98790C8D}" type="slidenum">
              <a:rPr lang="en-US" smtClean="0"/>
              <a:pPr>
                <a:defRPr/>
              </a:pPr>
              <a:t>2</a:t>
            </a:fld>
            <a:endParaRPr lang="en-US"/>
          </a:p>
        </p:txBody>
      </p:sp>
    </p:spTree>
    <p:extLst>
      <p:ext uri="{BB962C8B-B14F-4D97-AF65-F5344CB8AC3E}">
        <p14:creationId xmlns:p14="http://schemas.microsoft.com/office/powerpoint/2010/main" val="1957411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81A75D4-75C5-46D7-9DAD-8AFA98790C8D}" type="slidenum">
              <a:rPr lang="en-US" smtClean="0"/>
              <a:pPr>
                <a:defRPr/>
              </a:pPr>
              <a:t>13</a:t>
            </a:fld>
            <a:endParaRPr lang="en-US"/>
          </a:p>
        </p:txBody>
      </p:sp>
    </p:spTree>
    <p:extLst>
      <p:ext uri="{BB962C8B-B14F-4D97-AF65-F5344CB8AC3E}">
        <p14:creationId xmlns:p14="http://schemas.microsoft.com/office/powerpoint/2010/main" val="2919898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81A75D4-75C5-46D7-9DAD-8AFA98790C8D}" type="slidenum">
              <a:rPr lang="en-US" smtClean="0"/>
              <a:pPr>
                <a:defRPr/>
              </a:pPr>
              <a:t>15</a:t>
            </a:fld>
            <a:endParaRPr lang="en-US"/>
          </a:p>
        </p:txBody>
      </p:sp>
    </p:spTree>
    <p:extLst>
      <p:ext uri="{BB962C8B-B14F-4D97-AF65-F5344CB8AC3E}">
        <p14:creationId xmlns:p14="http://schemas.microsoft.com/office/powerpoint/2010/main" val="2216044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81A75D4-75C5-46D7-9DAD-8AFA98790C8D}" type="slidenum">
              <a:rPr lang="en-US" smtClean="0"/>
              <a:pPr>
                <a:defRPr/>
              </a:pPr>
              <a:t>16</a:t>
            </a:fld>
            <a:endParaRPr lang="en-US"/>
          </a:p>
        </p:txBody>
      </p:sp>
    </p:spTree>
    <p:extLst>
      <p:ext uri="{BB962C8B-B14F-4D97-AF65-F5344CB8AC3E}">
        <p14:creationId xmlns:p14="http://schemas.microsoft.com/office/powerpoint/2010/main" val="1189059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itchFamily="34" charset="0"/>
              <a:cs typeface="Arial" pitchFamily="34" charset="0"/>
            </a:endParaRPr>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7691C88-AB83-4A5B-A7A5-7270370AEBA3}" type="slidenum">
              <a:rPr lang="en-US" altLang="en-US" smtClean="0"/>
              <a:pPr eaLnBrk="1" hangingPunct="1"/>
              <a:t>17</a:t>
            </a:fld>
            <a:endParaRPr lang="en-US" altLang="en-US"/>
          </a:p>
        </p:txBody>
      </p:sp>
    </p:spTree>
    <p:extLst>
      <p:ext uri="{BB962C8B-B14F-4D97-AF65-F5344CB8AC3E}">
        <p14:creationId xmlns:p14="http://schemas.microsoft.com/office/powerpoint/2010/main" val="1295933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81A75D4-75C5-46D7-9DAD-8AFA98790C8D}" type="slidenum">
              <a:rPr lang="en-US" smtClean="0"/>
              <a:pPr>
                <a:defRPr/>
              </a:pPr>
              <a:t>18</a:t>
            </a:fld>
            <a:endParaRPr lang="en-US"/>
          </a:p>
        </p:txBody>
      </p:sp>
    </p:spTree>
    <p:extLst>
      <p:ext uri="{BB962C8B-B14F-4D97-AF65-F5344CB8AC3E}">
        <p14:creationId xmlns:p14="http://schemas.microsoft.com/office/powerpoint/2010/main" val="4168078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81A75D4-75C5-46D7-9DAD-8AFA98790C8D}" type="slidenum">
              <a:rPr lang="en-US" smtClean="0"/>
              <a:pPr>
                <a:defRPr/>
              </a:pPr>
              <a:t>22</a:t>
            </a:fld>
            <a:endParaRPr lang="en-US"/>
          </a:p>
        </p:txBody>
      </p:sp>
    </p:spTree>
    <p:extLst>
      <p:ext uri="{BB962C8B-B14F-4D97-AF65-F5344CB8AC3E}">
        <p14:creationId xmlns:p14="http://schemas.microsoft.com/office/powerpoint/2010/main" val="373817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81A75D4-75C5-46D7-9DAD-8AFA98790C8D}" type="slidenum">
              <a:rPr lang="en-US" smtClean="0"/>
              <a:pPr>
                <a:defRPr/>
              </a:pPr>
              <a:t>24</a:t>
            </a:fld>
            <a:endParaRPr lang="en-US"/>
          </a:p>
        </p:txBody>
      </p:sp>
    </p:spTree>
    <p:extLst>
      <p:ext uri="{BB962C8B-B14F-4D97-AF65-F5344CB8AC3E}">
        <p14:creationId xmlns:p14="http://schemas.microsoft.com/office/powerpoint/2010/main" val="1326715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1ECC6A-C22A-4246-8F37-E63BC603B142}" type="slidenum">
              <a:rPr lang="en-GB" smtClean="0"/>
              <a:t>25</a:t>
            </a:fld>
            <a:endParaRPr lang="en-GB"/>
          </a:p>
        </p:txBody>
      </p:sp>
    </p:spTree>
    <p:extLst>
      <p:ext uri="{BB962C8B-B14F-4D97-AF65-F5344CB8AC3E}">
        <p14:creationId xmlns:p14="http://schemas.microsoft.com/office/powerpoint/2010/main" val="3469092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1ECC6A-C22A-4246-8F37-E63BC603B142}" type="slidenum">
              <a:rPr lang="en-GB" smtClean="0"/>
              <a:t>26</a:t>
            </a:fld>
            <a:endParaRPr lang="en-GB"/>
          </a:p>
        </p:txBody>
      </p:sp>
    </p:spTree>
    <p:extLst>
      <p:ext uri="{BB962C8B-B14F-4D97-AF65-F5344CB8AC3E}">
        <p14:creationId xmlns:p14="http://schemas.microsoft.com/office/powerpoint/2010/main" val="3565120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1ECC6A-C22A-4246-8F37-E63BC603B142}" type="slidenum">
              <a:rPr lang="en-GB" smtClean="0"/>
              <a:t>27</a:t>
            </a:fld>
            <a:endParaRPr lang="en-GB"/>
          </a:p>
        </p:txBody>
      </p:sp>
    </p:spTree>
    <p:extLst>
      <p:ext uri="{BB962C8B-B14F-4D97-AF65-F5344CB8AC3E}">
        <p14:creationId xmlns:p14="http://schemas.microsoft.com/office/powerpoint/2010/main" val="22383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81A75D4-75C5-46D7-9DAD-8AFA98790C8D}" type="slidenum">
              <a:rPr lang="en-US" smtClean="0"/>
              <a:pPr>
                <a:defRPr/>
              </a:pPr>
              <a:t>3</a:t>
            </a:fld>
            <a:endParaRPr lang="en-US"/>
          </a:p>
        </p:txBody>
      </p:sp>
    </p:spTree>
    <p:extLst>
      <p:ext uri="{BB962C8B-B14F-4D97-AF65-F5344CB8AC3E}">
        <p14:creationId xmlns:p14="http://schemas.microsoft.com/office/powerpoint/2010/main" val="1663990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1ECC6A-C22A-4246-8F37-E63BC603B142}" type="slidenum">
              <a:rPr lang="en-GB" smtClean="0"/>
              <a:t>28</a:t>
            </a:fld>
            <a:endParaRPr lang="en-GB"/>
          </a:p>
        </p:txBody>
      </p:sp>
    </p:spTree>
    <p:extLst>
      <p:ext uri="{BB962C8B-B14F-4D97-AF65-F5344CB8AC3E}">
        <p14:creationId xmlns:p14="http://schemas.microsoft.com/office/powerpoint/2010/main" val="510912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03BF6E-1191-44CB-92CC-63334F1C4838}" type="slidenum">
              <a:rPr lang="en-GB" smtClean="0"/>
              <a:t>29</a:t>
            </a:fld>
            <a:endParaRPr lang="en-GB"/>
          </a:p>
        </p:txBody>
      </p:sp>
    </p:spTree>
    <p:extLst>
      <p:ext uri="{BB962C8B-B14F-4D97-AF65-F5344CB8AC3E}">
        <p14:creationId xmlns:p14="http://schemas.microsoft.com/office/powerpoint/2010/main" val="2025052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11ECC6A-C22A-4246-8F37-E63BC603B142}" type="slidenum">
              <a:rPr lang="en-GB" smtClean="0"/>
              <a:t>30</a:t>
            </a:fld>
            <a:endParaRPr lang="en-GB"/>
          </a:p>
        </p:txBody>
      </p:sp>
    </p:spTree>
    <p:extLst>
      <p:ext uri="{BB962C8B-B14F-4D97-AF65-F5344CB8AC3E}">
        <p14:creationId xmlns:p14="http://schemas.microsoft.com/office/powerpoint/2010/main" val="403461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11ECC6A-C22A-4246-8F37-E63BC603B142}" type="slidenum">
              <a:rPr lang="en-GB" smtClean="0"/>
              <a:t>31</a:t>
            </a:fld>
            <a:endParaRPr lang="en-GB"/>
          </a:p>
        </p:txBody>
      </p:sp>
    </p:spTree>
    <p:extLst>
      <p:ext uri="{BB962C8B-B14F-4D97-AF65-F5344CB8AC3E}">
        <p14:creationId xmlns:p14="http://schemas.microsoft.com/office/powerpoint/2010/main" val="644023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1ECC6A-C22A-4246-8F37-E63BC603B142}" type="slidenum">
              <a:rPr lang="en-GB" smtClean="0"/>
              <a:t>32</a:t>
            </a:fld>
            <a:endParaRPr lang="en-GB"/>
          </a:p>
        </p:txBody>
      </p:sp>
    </p:spTree>
    <p:extLst>
      <p:ext uri="{BB962C8B-B14F-4D97-AF65-F5344CB8AC3E}">
        <p14:creationId xmlns:p14="http://schemas.microsoft.com/office/powerpoint/2010/main" val="1507715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1ECC6A-C22A-4246-8F37-E63BC603B142}" type="slidenum">
              <a:rPr lang="en-GB" smtClean="0"/>
              <a:t>33</a:t>
            </a:fld>
            <a:endParaRPr lang="en-GB"/>
          </a:p>
        </p:txBody>
      </p:sp>
    </p:spTree>
    <p:extLst>
      <p:ext uri="{BB962C8B-B14F-4D97-AF65-F5344CB8AC3E}">
        <p14:creationId xmlns:p14="http://schemas.microsoft.com/office/powerpoint/2010/main" val="3234668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1ECC6A-C22A-4246-8F37-E63BC603B142}" type="slidenum">
              <a:rPr lang="en-GB" smtClean="0"/>
              <a:t>34</a:t>
            </a:fld>
            <a:endParaRPr lang="en-GB"/>
          </a:p>
        </p:txBody>
      </p:sp>
    </p:spTree>
    <p:extLst>
      <p:ext uri="{BB962C8B-B14F-4D97-AF65-F5344CB8AC3E}">
        <p14:creationId xmlns:p14="http://schemas.microsoft.com/office/powerpoint/2010/main" val="2918416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1ECC6A-C22A-4246-8F37-E63BC603B142}" type="slidenum">
              <a:rPr lang="en-GB" smtClean="0"/>
              <a:t>35</a:t>
            </a:fld>
            <a:endParaRPr lang="en-GB"/>
          </a:p>
        </p:txBody>
      </p:sp>
    </p:spTree>
    <p:extLst>
      <p:ext uri="{BB962C8B-B14F-4D97-AF65-F5344CB8AC3E}">
        <p14:creationId xmlns:p14="http://schemas.microsoft.com/office/powerpoint/2010/main" val="2647014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1ECC6A-C22A-4246-8F37-E63BC603B142}" type="slidenum">
              <a:rPr lang="en-GB" smtClean="0"/>
              <a:t>36</a:t>
            </a:fld>
            <a:endParaRPr lang="en-GB"/>
          </a:p>
        </p:txBody>
      </p:sp>
    </p:spTree>
    <p:extLst>
      <p:ext uri="{BB962C8B-B14F-4D97-AF65-F5344CB8AC3E}">
        <p14:creationId xmlns:p14="http://schemas.microsoft.com/office/powerpoint/2010/main" val="230376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1ECC6A-C22A-4246-8F37-E63BC603B142}" type="slidenum">
              <a:rPr lang="en-GB" smtClean="0"/>
              <a:t>37</a:t>
            </a:fld>
            <a:endParaRPr lang="en-GB"/>
          </a:p>
        </p:txBody>
      </p:sp>
    </p:spTree>
    <p:extLst>
      <p:ext uri="{BB962C8B-B14F-4D97-AF65-F5344CB8AC3E}">
        <p14:creationId xmlns:p14="http://schemas.microsoft.com/office/powerpoint/2010/main" val="1181594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81A75D4-75C5-46D7-9DAD-8AFA98790C8D}" type="slidenum">
              <a:rPr lang="en-US" smtClean="0"/>
              <a:pPr>
                <a:defRPr/>
              </a:pPr>
              <a:t>5</a:t>
            </a:fld>
            <a:endParaRPr lang="en-US"/>
          </a:p>
        </p:txBody>
      </p:sp>
    </p:spTree>
    <p:extLst>
      <p:ext uri="{BB962C8B-B14F-4D97-AF65-F5344CB8AC3E}">
        <p14:creationId xmlns:p14="http://schemas.microsoft.com/office/powerpoint/2010/main" val="42912964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1ECC6A-C22A-4246-8F37-E63BC603B142}" type="slidenum">
              <a:rPr lang="en-GB" smtClean="0"/>
              <a:t>38</a:t>
            </a:fld>
            <a:endParaRPr lang="en-GB"/>
          </a:p>
        </p:txBody>
      </p:sp>
    </p:spTree>
    <p:extLst>
      <p:ext uri="{BB962C8B-B14F-4D97-AF65-F5344CB8AC3E}">
        <p14:creationId xmlns:p14="http://schemas.microsoft.com/office/powerpoint/2010/main" val="2900817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1ECC6A-C22A-4246-8F37-E63BC603B142}" type="slidenum">
              <a:rPr lang="en-GB" smtClean="0"/>
              <a:t>39</a:t>
            </a:fld>
            <a:endParaRPr lang="en-GB"/>
          </a:p>
        </p:txBody>
      </p:sp>
    </p:spTree>
    <p:extLst>
      <p:ext uri="{BB962C8B-B14F-4D97-AF65-F5344CB8AC3E}">
        <p14:creationId xmlns:p14="http://schemas.microsoft.com/office/powerpoint/2010/main" val="1624193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311ECC6A-C22A-4246-8F37-E63BC603B142}" type="slidenum">
              <a:rPr lang="en-GB" smtClean="0"/>
              <a:t>40</a:t>
            </a:fld>
            <a:endParaRPr lang="en-GB"/>
          </a:p>
        </p:txBody>
      </p:sp>
    </p:spTree>
    <p:extLst>
      <p:ext uri="{BB962C8B-B14F-4D97-AF65-F5344CB8AC3E}">
        <p14:creationId xmlns:p14="http://schemas.microsoft.com/office/powerpoint/2010/main" val="3330439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1ECC6A-C22A-4246-8F37-E63BC603B142}" type="slidenum">
              <a:rPr lang="en-GB" smtClean="0"/>
              <a:t>41</a:t>
            </a:fld>
            <a:endParaRPr lang="en-GB"/>
          </a:p>
        </p:txBody>
      </p:sp>
    </p:spTree>
    <p:extLst>
      <p:ext uri="{BB962C8B-B14F-4D97-AF65-F5344CB8AC3E}">
        <p14:creationId xmlns:p14="http://schemas.microsoft.com/office/powerpoint/2010/main" val="2891422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311ECC6A-C22A-4246-8F37-E63BC603B142}" type="slidenum">
              <a:rPr lang="en-GB" smtClean="0"/>
              <a:t>42</a:t>
            </a:fld>
            <a:endParaRPr lang="en-GB"/>
          </a:p>
        </p:txBody>
      </p:sp>
    </p:spTree>
    <p:extLst>
      <p:ext uri="{BB962C8B-B14F-4D97-AF65-F5344CB8AC3E}">
        <p14:creationId xmlns:p14="http://schemas.microsoft.com/office/powerpoint/2010/main" val="2478109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81A75D4-75C5-46D7-9DAD-8AFA98790C8D}" type="slidenum">
              <a:rPr lang="en-US" smtClean="0"/>
              <a:pPr>
                <a:defRPr/>
              </a:pPr>
              <a:t>43</a:t>
            </a:fld>
            <a:endParaRPr lang="en-US"/>
          </a:p>
        </p:txBody>
      </p:sp>
    </p:spTree>
    <p:extLst>
      <p:ext uri="{BB962C8B-B14F-4D97-AF65-F5344CB8AC3E}">
        <p14:creationId xmlns:p14="http://schemas.microsoft.com/office/powerpoint/2010/main" val="3162682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81A75D4-75C5-46D7-9DAD-8AFA98790C8D}" type="slidenum">
              <a:rPr lang="en-US" smtClean="0"/>
              <a:pPr>
                <a:defRPr/>
              </a:pPr>
              <a:t>6</a:t>
            </a:fld>
            <a:endParaRPr lang="en-US"/>
          </a:p>
        </p:txBody>
      </p:sp>
    </p:spTree>
    <p:extLst>
      <p:ext uri="{BB962C8B-B14F-4D97-AF65-F5344CB8AC3E}">
        <p14:creationId xmlns:p14="http://schemas.microsoft.com/office/powerpoint/2010/main" val="1204495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81A75D4-75C5-46D7-9DAD-8AFA98790C8D}" type="slidenum">
              <a:rPr lang="en-US" smtClean="0"/>
              <a:pPr>
                <a:defRPr/>
              </a:pPr>
              <a:t>7</a:t>
            </a:fld>
            <a:endParaRPr lang="en-US"/>
          </a:p>
        </p:txBody>
      </p:sp>
    </p:spTree>
    <p:extLst>
      <p:ext uri="{BB962C8B-B14F-4D97-AF65-F5344CB8AC3E}">
        <p14:creationId xmlns:p14="http://schemas.microsoft.com/office/powerpoint/2010/main" val="1725278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81A75D4-75C5-46D7-9DAD-8AFA98790C8D}" type="slidenum">
              <a:rPr lang="en-US" smtClean="0"/>
              <a:pPr>
                <a:defRPr/>
              </a:pPr>
              <a:t>8</a:t>
            </a:fld>
            <a:endParaRPr lang="en-US"/>
          </a:p>
        </p:txBody>
      </p:sp>
    </p:spTree>
    <p:extLst>
      <p:ext uri="{BB962C8B-B14F-4D97-AF65-F5344CB8AC3E}">
        <p14:creationId xmlns:p14="http://schemas.microsoft.com/office/powerpoint/2010/main" val="931743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Timeline for Y11:</a:t>
            </a:r>
          </a:p>
          <a:p>
            <a:r>
              <a:rPr lang="en-GB" dirty="0"/>
              <a:t>October – now assessment report before</a:t>
            </a:r>
            <a:r>
              <a:rPr lang="en-GB" baseline="0" dirty="0"/>
              <a:t> half term</a:t>
            </a:r>
          </a:p>
          <a:p>
            <a:r>
              <a:rPr lang="en-GB" baseline="0" dirty="0"/>
              <a:t>Exams begin 11</a:t>
            </a:r>
            <a:r>
              <a:rPr lang="en-GB" baseline="30000" dirty="0"/>
              <a:t>th</a:t>
            </a:r>
            <a:r>
              <a:rPr lang="en-GB" baseline="0" dirty="0"/>
              <a:t> May (tbc)</a:t>
            </a:r>
          </a:p>
          <a:p>
            <a:r>
              <a:rPr lang="en-GB" baseline="0" dirty="0"/>
              <a:t>MUST be available on 24</a:t>
            </a:r>
            <a:r>
              <a:rPr lang="en-GB" baseline="30000" dirty="0"/>
              <a:t>th</a:t>
            </a:r>
            <a:r>
              <a:rPr lang="en-GB" baseline="0" dirty="0"/>
              <a:t> June for a contingency day – e.g. </a:t>
            </a:r>
            <a:r>
              <a:rPr lang="en-GB" sz="1200" b="0" i="0" u="none" strike="noStrike" kern="1200" dirty="0">
                <a:solidFill>
                  <a:schemeClr val="tx1"/>
                </a:solidFill>
                <a:effectLst/>
                <a:latin typeface="Arial" charset="0"/>
                <a:ea typeface="+mn-ea"/>
                <a:cs typeface="Arial" charset="0"/>
              </a:rPr>
              <a:t>In the rare event that disruption to the exam period means exams must be rearranged, they will be held on the contingency day. If disrupted exams cannot all be held on one day, they will be held in the days leading up to the contingency day</a:t>
            </a:r>
            <a:endParaRPr lang="en-GB" dirty="0"/>
          </a:p>
        </p:txBody>
      </p:sp>
      <p:sp>
        <p:nvSpPr>
          <p:cNvPr id="4" name="Slide Number Placeholder 3"/>
          <p:cNvSpPr>
            <a:spLocks noGrp="1"/>
          </p:cNvSpPr>
          <p:nvPr>
            <p:ph type="sldNum" sz="quarter" idx="10"/>
          </p:nvPr>
        </p:nvSpPr>
        <p:spPr/>
        <p:txBody>
          <a:bodyPr/>
          <a:lstStyle/>
          <a:p>
            <a:pPr>
              <a:defRPr/>
            </a:pPr>
            <a:fld id="{381A75D4-75C5-46D7-9DAD-8AFA98790C8D}" type="slidenum">
              <a:rPr lang="en-US" smtClean="0"/>
              <a:pPr>
                <a:defRPr/>
              </a:pPr>
              <a:t>9</a:t>
            </a:fld>
            <a:endParaRPr lang="en-US"/>
          </a:p>
        </p:txBody>
      </p:sp>
    </p:spTree>
    <p:extLst>
      <p:ext uri="{BB962C8B-B14F-4D97-AF65-F5344CB8AC3E}">
        <p14:creationId xmlns:p14="http://schemas.microsoft.com/office/powerpoint/2010/main" val="3681689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9E65976-EC69-4A39-8C85-E731C29E2032}" type="slidenum">
              <a:rPr lang="en-US" altLang="en-US" smtClean="0"/>
              <a:pPr>
                <a:defRPr/>
              </a:pPr>
              <a:t>10</a:t>
            </a:fld>
            <a:endParaRPr lang="en-US" altLang="en-US"/>
          </a:p>
        </p:txBody>
      </p:sp>
    </p:spTree>
    <p:extLst>
      <p:ext uri="{BB962C8B-B14F-4D97-AF65-F5344CB8AC3E}">
        <p14:creationId xmlns:p14="http://schemas.microsoft.com/office/powerpoint/2010/main" val="3567683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81A75D4-75C5-46D7-9DAD-8AFA98790C8D}" type="slidenum">
              <a:rPr lang="en-US" smtClean="0"/>
              <a:pPr>
                <a:defRPr/>
              </a:pPr>
              <a:t>11</a:t>
            </a:fld>
            <a:endParaRPr lang="en-US"/>
          </a:p>
        </p:txBody>
      </p:sp>
    </p:spTree>
    <p:extLst>
      <p:ext uri="{BB962C8B-B14F-4D97-AF65-F5344CB8AC3E}">
        <p14:creationId xmlns:p14="http://schemas.microsoft.com/office/powerpoint/2010/main" val="8543572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1279525" y="1600200"/>
            <a:ext cx="7085013" cy="1066800"/>
          </a:xfrm>
        </p:spPr>
        <p:txBody>
          <a:bodyPr/>
          <a:lstStyle>
            <a:lvl1pPr>
              <a:defRPr/>
            </a:lvl1pPr>
          </a:lstStyle>
          <a:p>
            <a:r>
              <a:rPr lang="en-GB"/>
              <a:t>Click to edit Master title style</a:t>
            </a:r>
          </a:p>
        </p:txBody>
      </p:sp>
      <p:sp>
        <p:nvSpPr>
          <p:cNvPr id="24579" name="Rectangle 3"/>
          <p:cNvSpPr>
            <a:spLocks noGrp="1" noChangeArrowheads="1"/>
          </p:cNvSpPr>
          <p:nvPr>
            <p:ph type="subTitle" idx="1"/>
          </p:nvPr>
        </p:nvSpPr>
        <p:spPr>
          <a:xfrm>
            <a:off x="1279525" y="2819400"/>
            <a:ext cx="5256213" cy="1143000"/>
          </a:xfrm>
        </p:spPr>
        <p:txBody>
          <a:bodyPr/>
          <a:lstStyle>
            <a:lvl1pPr marL="0" indent="0">
              <a:buFontTx/>
              <a:buNone/>
              <a:defRPr/>
            </a:lvl1pPr>
          </a:lstStyle>
          <a:p>
            <a:r>
              <a:rPr lang="en-GB"/>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C1EFE839-14C4-4A5C-98EA-F96903D81C7E}"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46FC110-D1F7-4BC5-A6BF-B9089DE766B5}"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4475" y="685800"/>
            <a:ext cx="1771650" cy="54403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79525" y="685800"/>
            <a:ext cx="5162550" cy="5440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6166D73-B427-4D87-8867-462968367BC6}"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9525" y="685800"/>
            <a:ext cx="7086600" cy="731838"/>
          </a:xfrm>
        </p:spPr>
        <p:txBody>
          <a:bodyPr/>
          <a:lstStyle/>
          <a:p>
            <a:r>
              <a:rPr lang="en-US"/>
              <a:t>Click to edit Master title style</a:t>
            </a:r>
            <a:endParaRPr lang="en-GB"/>
          </a:p>
        </p:txBody>
      </p:sp>
      <p:sp>
        <p:nvSpPr>
          <p:cNvPr id="3" name="Text Placeholder 2"/>
          <p:cNvSpPr>
            <a:spLocks noGrp="1"/>
          </p:cNvSpPr>
          <p:nvPr>
            <p:ph type="body" sz="half" idx="1"/>
          </p:nvPr>
        </p:nvSpPr>
        <p:spPr>
          <a:xfrm>
            <a:off x="1279525" y="1600200"/>
            <a:ext cx="25527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984625" y="1600200"/>
            <a:ext cx="25527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5D19403-F3A2-46F5-83EB-8BD9F42D7937}"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79525" y="685800"/>
            <a:ext cx="7086600" cy="731838"/>
          </a:xfrm>
        </p:spPr>
        <p:txBody>
          <a:bodyPr/>
          <a:lstStyle/>
          <a:p>
            <a:r>
              <a:rPr lang="en-US"/>
              <a:t>Click to edit Master title style</a:t>
            </a:r>
            <a:endParaRPr lang="en-GB"/>
          </a:p>
        </p:txBody>
      </p:sp>
      <p:sp>
        <p:nvSpPr>
          <p:cNvPr id="3" name="Table Placeholder 2"/>
          <p:cNvSpPr>
            <a:spLocks noGrp="1"/>
          </p:cNvSpPr>
          <p:nvPr>
            <p:ph type="tbl" idx="1"/>
          </p:nvPr>
        </p:nvSpPr>
        <p:spPr>
          <a:xfrm>
            <a:off x="1279525" y="1600200"/>
            <a:ext cx="5257800" cy="4525963"/>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06BFFE5-65EE-4DDC-84E5-B2473B706B39}" type="slidenum">
              <a:rPr lang="en-GB"/>
              <a:pPr>
                <a:defRPr/>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1EFE839-14C4-4A5C-98EA-F96903D81C7E}" type="slidenum">
              <a:rPr lang="en-GB" smtClean="0"/>
              <a:pPr>
                <a:defRPr/>
              </a:pPr>
              <a:t>‹#›</a:t>
            </a:fld>
            <a:endParaRPr lang="en-GB"/>
          </a:p>
        </p:txBody>
      </p:sp>
    </p:spTree>
    <p:extLst>
      <p:ext uri="{BB962C8B-B14F-4D97-AF65-F5344CB8AC3E}">
        <p14:creationId xmlns:p14="http://schemas.microsoft.com/office/powerpoint/2010/main" val="2044091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417AF2A-7513-4C34-99B8-3CF29F789C88}" type="slidenum">
              <a:rPr lang="en-GB" smtClean="0"/>
              <a:pPr>
                <a:defRPr/>
              </a:pPr>
              <a:t>‹#›</a:t>
            </a:fld>
            <a:endParaRPr lang="en-GB"/>
          </a:p>
        </p:txBody>
      </p:sp>
    </p:spTree>
    <p:extLst>
      <p:ext uri="{BB962C8B-B14F-4D97-AF65-F5344CB8AC3E}">
        <p14:creationId xmlns:p14="http://schemas.microsoft.com/office/powerpoint/2010/main" val="118215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B9A3551F-93EC-4D39-B370-DDFB6814DC2A}" type="slidenum">
              <a:rPr lang="en-GB" smtClean="0"/>
              <a:pPr>
                <a:defRPr/>
              </a:pPr>
              <a:t>‹#›</a:t>
            </a:fld>
            <a:endParaRPr lang="en-GB"/>
          </a:p>
        </p:txBody>
      </p:sp>
    </p:spTree>
    <p:extLst>
      <p:ext uri="{BB962C8B-B14F-4D97-AF65-F5344CB8AC3E}">
        <p14:creationId xmlns:p14="http://schemas.microsoft.com/office/powerpoint/2010/main" val="3978250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5F004CAE-C2C4-4D15-9848-63453464D381}" type="slidenum">
              <a:rPr lang="en-GB" smtClean="0"/>
              <a:pPr>
                <a:defRPr/>
              </a:pPr>
              <a:t>‹#›</a:t>
            </a:fld>
            <a:endParaRPr lang="en-GB"/>
          </a:p>
        </p:txBody>
      </p:sp>
    </p:spTree>
    <p:extLst>
      <p:ext uri="{BB962C8B-B14F-4D97-AF65-F5344CB8AC3E}">
        <p14:creationId xmlns:p14="http://schemas.microsoft.com/office/powerpoint/2010/main" val="1737785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B305D71A-A0A6-4BFD-94D8-7A7BB49AE491}" type="slidenum">
              <a:rPr lang="en-GB" smtClean="0"/>
              <a:pPr>
                <a:defRPr/>
              </a:pPr>
              <a:t>‹#›</a:t>
            </a:fld>
            <a:endParaRPr lang="en-GB"/>
          </a:p>
        </p:txBody>
      </p:sp>
    </p:spTree>
    <p:extLst>
      <p:ext uri="{BB962C8B-B14F-4D97-AF65-F5344CB8AC3E}">
        <p14:creationId xmlns:p14="http://schemas.microsoft.com/office/powerpoint/2010/main" val="2696637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190F03BC-9AD0-4C7B-9C08-3605408F44B4}" type="slidenum">
              <a:rPr lang="en-GB" smtClean="0"/>
              <a:pPr>
                <a:defRPr/>
              </a:pPr>
              <a:t>‹#›</a:t>
            </a:fld>
            <a:endParaRPr lang="en-GB"/>
          </a:p>
        </p:txBody>
      </p:sp>
    </p:spTree>
    <p:extLst>
      <p:ext uri="{BB962C8B-B14F-4D97-AF65-F5344CB8AC3E}">
        <p14:creationId xmlns:p14="http://schemas.microsoft.com/office/powerpoint/2010/main" val="1656381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417AF2A-7513-4C34-99B8-3CF29F789C88}" type="slidenum">
              <a:rPr lang="en-GB"/>
              <a:pPr>
                <a:defRPr/>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4B10326E-9BAA-4951-81A0-C1F08E5CD86F}" type="slidenum">
              <a:rPr lang="en-GB" smtClean="0"/>
              <a:pPr>
                <a:defRPr/>
              </a:pPr>
              <a:t>‹#›</a:t>
            </a:fld>
            <a:endParaRPr lang="en-GB"/>
          </a:p>
        </p:txBody>
      </p:sp>
    </p:spTree>
    <p:extLst>
      <p:ext uri="{BB962C8B-B14F-4D97-AF65-F5344CB8AC3E}">
        <p14:creationId xmlns:p14="http://schemas.microsoft.com/office/powerpoint/2010/main" val="1557072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E3B57ABD-1AA4-40C0-894E-017C89078D63}" type="slidenum">
              <a:rPr lang="en-GB" smtClean="0"/>
              <a:pPr>
                <a:defRPr/>
              </a:pPr>
              <a:t>‹#›</a:t>
            </a:fld>
            <a:endParaRPr lang="en-GB"/>
          </a:p>
        </p:txBody>
      </p:sp>
    </p:spTree>
    <p:extLst>
      <p:ext uri="{BB962C8B-B14F-4D97-AF65-F5344CB8AC3E}">
        <p14:creationId xmlns:p14="http://schemas.microsoft.com/office/powerpoint/2010/main" val="2564356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3D887522-22F3-420E-A3FC-45CD7691F8CC}" type="slidenum">
              <a:rPr lang="en-GB" smtClean="0"/>
              <a:pPr>
                <a:defRPr/>
              </a:pPr>
              <a:t>‹#›</a:t>
            </a:fld>
            <a:endParaRPr lang="en-GB"/>
          </a:p>
        </p:txBody>
      </p:sp>
    </p:spTree>
    <p:extLst>
      <p:ext uri="{BB962C8B-B14F-4D97-AF65-F5344CB8AC3E}">
        <p14:creationId xmlns:p14="http://schemas.microsoft.com/office/powerpoint/2010/main" val="14974184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A46FC110-D1F7-4BC5-A6BF-B9089DE766B5}" type="slidenum">
              <a:rPr lang="en-GB" smtClean="0"/>
              <a:pPr>
                <a:defRPr/>
              </a:pPr>
              <a:t>‹#›</a:t>
            </a:fld>
            <a:endParaRPr lang="en-GB"/>
          </a:p>
        </p:txBody>
      </p:sp>
    </p:spTree>
    <p:extLst>
      <p:ext uri="{BB962C8B-B14F-4D97-AF65-F5344CB8AC3E}">
        <p14:creationId xmlns:p14="http://schemas.microsoft.com/office/powerpoint/2010/main" val="3178928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86166D73-B427-4D87-8867-462968367BC6}" type="slidenum">
              <a:rPr lang="en-GB" smtClean="0"/>
              <a:pPr>
                <a:defRPr/>
              </a:pPr>
              <a:t>‹#›</a:t>
            </a:fld>
            <a:endParaRPr lang="en-GB"/>
          </a:p>
        </p:txBody>
      </p:sp>
    </p:spTree>
    <p:extLst>
      <p:ext uri="{BB962C8B-B14F-4D97-AF65-F5344CB8AC3E}">
        <p14:creationId xmlns:p14="http://schemas.microsoft.com/office/powerpoint/2010/main" val="18617899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79525" y="685800"/>
            <a:ext cx="7086600" cy="731838"/>
          </a:xfrm>
        </p:spPr>
        <p:txBody>
          <a:bodyPr/>
          <a:lstStyle/>
          <a:p>
            <a:r>
              <a:rPr lang="en-US"/>
              <a:t>Click to edit Master title style</a:t>
            </a:r>
            <a:endParaRPr lang="en-GB"/>
          </a:p>
        </p:txBody>
      </p:sp>
      <p:sp>
        <p:nvSpPr>
          <p:cNvPr id="3" name="Table Placeholder 2"/>
          <p:cNvSpPr>
            <a:spLocks noGrp="1"/>
          </p:cNvSpPr>
          <p:nvPr>
            <p:ph type="tbl" idx="1"/>
          </p:nvPr>
        </p:nvSpPr>
        <p:spPr>
          <a:xfrm>
            <a:off x="1279525" y="1600200"/>
            <a:ext cx="5257800" cy="4525963"/>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06BFFE5-65EE-4DDC-84E5-B2473B706B39}" type="slidenum">
              <a:rPr lang="en-GB"/>
              <a:pPr>
                <a:defRPr/>
              </a:pPr>
              <a:t>‹#›</a:t>
            </a:fld>
            <a:endParaRPr lang="en-GB"/>
          </a:p>
        </p:txBody>
      </p:sp>
    </p:spTree>
    <p:extLst>
      <p:ext uri="{BB962C8B-B14F-4D97-AF65-F5344CB8AC3E}">
        <p14:creationId xmlns:p14="http://schemas.microsoft.com/office/powerpoint/2010/main" val="2350739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9A3551F-93EC-4D39-B370-DDFB6814DC2A}"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79525" y="1600200"/>
            <a:ext cx="2552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984625" y="1600200"/>
            <a:ext cx="25527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F004CAE-C2C4-4D15-9848-63453464D381}"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B305D71A-A0A6-4BFD-94D8-7A7BB49AE491}"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190F03BC-9AD0-4C7B-9C08-3605408F44B4}"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4B10326E-9BAA-4951-81A0-C1F08E5CD86F}"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3B57ABD-1AA4-40C0-894E-017C89078D63}"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D887522-22F3-420E-A3FC-45CD7691F8CC}"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79525" y="685800"/>
            <a:ext cx="7086600" cy="7318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1279525" y="1600200"/>
            <a:ext cx="5257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556" name="Rectangle 4"/>
          <p:cNvSpPr>
            <a:spLocks noGrp="1" noChangeArrowheads="1"/>
          </p:cNvSpPr>
          <p:nvPr>
            <p:ph type="dt" sz="half" idx="2"/>
          </p:nvPr>
        </p:nvSpPr>
        <p:spPr bwMode="auto">
          <a:xfrm>
            <a:off x="457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pPr>
              <a:defRPr/>
            </a:pPr>
            <a:endParaRPr lang="en-GB"/>
          </a:p>
        </p:txBody>
      </p:sp>
      <p:sp>
        <p:nvSpPr>
          <p:cNvPr id="23557" name="Rectangle 5"/>
          <p:cNvSpPr>
            <a:spLocks noGrp="1" noChangeArrowheads="1"/>
          </p:cNvSpPr>
          <p:nvPr>
            <p:ph type="ftr" sz="quarter" idx="3"/>
          </p:nvPr>
        </p:nvSpPr>
        <p:spPr bwMode="auto">
          <a:xfrm>
            <a:off x="3124200" y="6429375"/>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n-lt"/>
              </a:defRPr>
            </a:lvl1pPr>
          </a:lstStyle>
          <a:p>
            <a:pPr>
              <a:defRPr/>
            </a:pPr>
            <a:endParaRPr lang="en-GB"/>
          </a:p>
        </p:txBody>
      </p:sp>
      <p:sp>
        <p:nvSpPr>
          <p:cNvPr id="23558" name="Rectangle 6"/>
          <p:cNvSpPr>
            <a:spLocks noGrp="1" noChangeArrowheads="1"/>
          </p:cNvSpPr>
          <p:nvPr>
            <p:ph type="sldNum" sz="quarter" idx="4"/>
          </p:nvPr>
        </p:nvSpPr>
        <p:spPr bwMode="auto">
          <a:xfrm>
            <a:off x="6553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n-lt"/>
              </a:defRPr>
            </a:lvl1pPr>
          </a:lstStyle>
          <a:p>
            <a:pPr>
              <a:defRPr/>
            </a:pPr>
            <a:fld id="{D1536A96-CF3A-4229-BED7-8BAF21447A09}"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62"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Century Gothic" pitchFamily="34" charset="0"/>
        </a:defRPr>
      </a:lvl2pPr>
      <a:lvl3pPr algn="l" rtl="0" eaLnBrk="0" fontAlgn="base" hangingPunct="0">
        <a:spcBef>
          <a:spcPct val="0"/>
        </a:spcBef>
        <a:spcAft>
          <a:spcPct val="0"/>
        </a:spcAft>
        <a:defRPr sz="3600">
          <a:solidFill>
            <a:schemeClr val="tx2"/>
          </a:solidFill>
          <a:latin typeface="Century Gothic" pitchFamily="34" charset="0"/>
        </a:defRPr>
      </a:lvl3pPr>
      <a:lvl4pPr algn="l" rtl="0" eaLnBrk="0" fontAlgn="base" hangingPunct="0">
        <a:spcBef>
          <a:spcPct val="0"/>
        </a:spcBef>
        <a:spcAft>
          <a:spcPct val="0"/>
        </a:spcAft>
        <a:defRPr sz="3600">
          <a:solidFill>
            <a:schemeClr val="tx2"/>
          </a:solidFill>
          <a:latin typeface="Century Gothic" pitchFamily="34" charset="0"/>
        </a:defRPr>
      </a:lvl4pPr>
      <a:lvl5pPr algn="l" rtl="0" eaLnBrk="0" fontAlgn="base" hangingPunct="0">
        <a:spcBef>
          <a:spcPct val="0"/>
        </a:spcBef>
        <a:spcAft>
          <a:spcPct val="0"/>
        </a:spcAft>
        <a:defRPr sz="3600">
          <a:solidFill>
            <a:schemeClr val="tx2"/>
          </a:solidFill>
          <a:latin typeface="Century Gothic" pitchFamily="34" charset="0"/>
        </a:defRPr>
      </a:lvl5pPr>
      <a:lvl6pPr marL="457200" algn="l" rtl="0" fontAlgn="base">
        <a:spcBef>
          <a:spcPct val="0"/>
        </a:spcBef>
        <a:spcAft>
          <a:spcPct val="0"/>
        </a:spcAft>
        <a:defRPr sz="3600">
          <a:solidFill>
            <a:schemeClr val="tx2"/>
          </a:solidFill>
          <a:latin typeface="Century Gothic" pitchFamily="34" charset="0"/>
        </a:defRPr>
      </a:lvl6pPr>
      <a:lvl7pPr marL="914400" algn="l" rtl="0" fontAlgn="base">
        <a:spcBef>
          <a:spcPct val="0"/>
        </a:spcBef>
        <a:spcAft>
          <a:spcPct val="0"/>
        </a:spcAft>
        <a:defRPr sz="3600">
          <a:solidFill>
            <a:schemeClr val="tx2"/>
          </a:solidFill>
          <a:latin typeface="Century Gothic" pitchFamily="34" charset="0"/>
        </a:defRPr>
      </a:lvl7pPr>
      <a:lvl8pPr marL="1371600" algn="l" rtl="0" fontAlgn="base">
        <a:spcBef>
          <a:spcPct val="0"/>
        </a:spcBef>
        <a:spcAft>
          <a:spcPct val="0"/>
        </a:spcAft>
        <a:defRPr sz="3600">
          <a:solidFill>
            <a:schemeClr val="tx2"/>
          </a:solidFill>
          <a:latin typeface="Century Gothic" pitchFamily="34" charset="0"/>
        </a:defRPr>
      </a:lvl8pPr>
      <a:lvl9pPr marL="1828800" algn="l" rtl="0" fontAlgn="base">
        <a:spcBef>
          <a:spcPct val="0"/>
        </a:spcBef>
        <a:spcAft>
          <a:spcPct val="0"/>
        </a:spcAft>
        <a:defRPr sz="3600">
          <a:solidFill>
            <a:schemeClr val="tx2"/>
          </a:solidFill>
          <a:latin typeface="Century Gothic"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D1536A96-CF3A-4229-BED7-8BAF21447A09}" type="slidenum">
              <a:rPr lang="en-GB" smtClean="0"/>
              <a:pPr>
                <a:defRPr/>
              </a:pPr>
              <a:t>‹#›</a:t>
            </a:fld>
            <a:endParaRPr lang="en-GB"/>
          </a:p>
        </p:txBody>
      </p:sp>
    </p:spTree>
    <p:extLst>
      <p:ext uri="{BB962C8B-B14F-4D97-AF65-F5344CB8AC3E}">
        <p14:creationId xmlns:p14="http://schemas.microsoft.com/office/powerpoint/2010/main" val="81592793"/>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9.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71550" y="1052513"/>
            <a:ext cx="7704138" cy="1066800"/>
          </a:xfrm>
        </p:spPr>
        <p:txBody>
          <a:bodyPr>
            <a:normAutofit fontScale="90000"/>
          </a:bodyPr>
          <a:lstStyle/>
          <a:p>
            <a:pPr algn="ctr" eaLnBrk="1" hangingPunct="1"/>
            <a:r>
              <a:rPr lang="en-GB" sz="3200" b="1" dirty="0"/>
              <a:t/>
            </a:r>
            <a:br>
              <a:rPr lang="en-GB" sz="3200" b="1" dirty="0"/>
            </a:br>
            <a:r>
              <a:rPr lang="en-GB" sz="3200" b="1" dirty="0"/>
              <a:t>Y11 17</a:t>
            </a:r>
            <a:r>
              <a:rPr lang="en-GB" sz="3200" b="1" baseline="30000" dirty="0"/>
              <a:t>th</a:t>
            </a:r>
            <a:r>
              <a:rPr lang="en-GB" sz="3200" b="1" dirty="0"/>
              <a:t> October Parent Information Evening</a:t>
            </a:r>
            <a:br>
              <a:rPr lang="en-GB" sz="3200" b="1" dirty="0"/>
            </a:br>
            <a:r>
              <a:rPr lang="en-GB" sz="3200" b="1" dirty="0"/>
              <a:t>Helping my child to succeed at GCSE</a:t>
            </a:r>
            <a:endParaRPr lang="en-US" sz="3200" b="1" dirty="0"/>
          </a:p>
        </p:txBody>
      </p:sp>
      <p:pic>
        <p:nvPicPr>
          <p:cNvPr id="3075" name="Picture 4" descr="Badge New"/>
          <p:cNvPicPr>
            <a:picLocks noGrp="1" noChangeAspect="1" noChangeArrowheads="1"/>
          </p:cNvPicPr>
          <p:nvPr>
            <p:ph type="subTitle" idx="1"/>
          </p:nvPr>
        </p:nvPicPr>
        <p:blipFill>
          <a:blip r:embed="rId2"/>
          <a:stretch>
            <a:fillRect/>
          </a:stretch>
        </p:blipFill>
        <p:spPr>
          <a:xfrm>
            <a:off x="3851920" y="2492896"/>
            <a:ext cx="1846666" cy="1752600"/>
          </a:xfrm>
          <a:noFill/>
        </p:spPr>
      </p:pic>
      <p:sp>
        <p:nvSpPr>
          <p:cNvPr id="3076" name="Text Box 5"/>
          <p:cNvSpPr txBox="1">
            <a:spLocks noChangeArrowheads="1"/>
          </p:cNvSpPr>
          <p:nvPr/>
        </p:nvSpPr>
        <p:spPr bwMode="auto">
          <a:xfrm>
            <a:off x="3779912" y="5589240"/>
            <a:ext cx="1951037" cy="762000"/>
          </a:xfrm>
          <a:prstGeom prst="rect">
            <a:avLst/>
          </a:prstGeom>
          <a:noFill/>
          <a:ln w="9525">
            <a:noFill/>
            <a:miter lim="800000"/>
            <a:headEnd/>
            <a:tailEnd/>
          </a:ln>
        </p:spPr>
        <p:txBody>
          <a:bodyPr wrap="none">
            <a:spAutoFit/>
          </a:bodyPr>
          <a:lstStyle/>
          <a:p>
            <a:r>
              <a:rPr lang="en-GB" sz="4400" dirty="0">
                <a:latin typeface="Monotype Corsiva" pitchFamily="66" charset="0"/>
              </a:rPr>
              <a:t>Welcome</a:t>
            </a:r>
          </a:p>
        </p:txBody>
      </p:sp>
      <p:sp>
        <p:nvSpPr>
          <p:cNvPr id="5" name="Text Box 5"/>
          <p:cNvSpPr txBox="1">
            <a:spLocks noChangeArrowheads="1"/>
          </p:cNvSpPr>
          <p:nvPr/>
        </p:nvSpPr>
        <p:spPr bwMode="auto">
          <a:xfrm>
            <a:off x="2852017" y="4508500"/>
            <a:ext cx="38068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en-US" sz="3600" b="1" dirty="0">
                <a:solidFill>
                  <a:srgbClr val="00B050"/>
                </a:solidFill>
                <a:latin typeface="Monotype Corsiva" pitchFamily="66" charset="0"/>
              </a:rPr>
              <a:t>‘Let your Light Shine’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dge New"/>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colorTemperature colorTemp="5946"/>
                    </a14:imgEffect>
                  </a14:imgLayer>
                </a14:imgProps>
              </a:ext>
            </a:extLst>
          </a:blip>
          <a:stretch>
            <a:fillRect/>
          </a:stretch>
        </p:blipFill>
        <p:spPr>
          <a:xfrm>
            <a:off x="-67227" y="1"/>
            <a:ext cx="9211227" cy="7035668"/>
          </a:xfrm>
          <a:prstGeom prst="rect">
            <a:avLst/>
          </a:prstGeom>
          <a:solidFill>
            <a:schemeClr val="accent1">
              <a:alpha val="99000"/>
            </a:schemeClr>
          </a:solidFill>
        </p:spPr>
      </p:pic>
      <p:sp>
        <p:nvSpPr>
          <p:cNvPr id="2" name="Title 1"/>
          <p:cNvSpPr>
            <a:spLocks noGrp="1"/>
          </p:cNvSpPr>
          <p:nvPr>
            <p:ph type="title"/>
          </p:nvPr>
        </p:nvSpPr>
        <p:spPr>
          <a:xfrm>
            <a:off x="788711" y="461667"/>
            <a:ext cx="7499350" cy="562074"/>
          </a:xfrm>
        </p:spPr>
        <p:txBody>
          <a:bodyPr>
            <a:normAutofit/>
          </a:bodyPr>
          <a:lstStyle/>
          <a:p>
            <a:pPr algn="ctr"/>
            <a:r>
              <a:rPr lang="en-GB" b="1" dirty="0">
                <a:solidFill>
                  <a:srgbClr val="00B050"/>
                </a:solidFill>
              </a:rPr>
              <a:t>Expectations</a:t>
            </a:r>
          </a:p>
        </p:txBody>
      </p:sp>
      <p:sp>
        <p:nvSpPr>
          <p:cNvPr id="3" name="Content Placeholder 2"/>
          <p:cNvSpPr>
            <a:spLocks noGrp="1"/>
          </p:cNvSpPr>
          <p:nvPr>
            <p:ph idx="1"/>
          </p:nvPr>
        </p:nvSpPr>
        <p:spPr>
          <a:xfrm>
            <a:off x="1160426" y="742777"/>
            <a:ext cx="2232248" cy="5601460"/>
          </a:xfrm>
        </p:spPr>
        <p:txBody>
          <a:bodyPr>
            <a:noAutofit/>
          </a:bodyPr>
          <a:lstStyle/>
          <a:p>
            <a:pPr marL="82550" indent="0">
              <a:buNone/>
            </a:pPr>
            <a:r>
              <a:rPr lang="en-GB" sz="3200" b="1" dirty="0">
                <a:solidFill>
                  <a:srgbClr val="FF0000"/>
                </a:solidFill>
              </a:rPr>
              <a:t>B</a:t>
            </a:r>
            <a:r>
              <a:rPr lang="en-GB" sz="3200" dirty="0"/>
              <a:t>ehaviour</a:t>
            </a:r>
          </a:p>
          <a:p>
            <a:pPr marL="82550" indent="0">
              <a:buNone/>
            </a:pPr>
            <a:r>
              <a:rPr lang="en-GB" sz="3200" b="1" dirty="0">
                <a:solidFill>
                  <a:srgbClr val="FF0000"/>
                </a:solidFill>
              </a:rPr>
              <a:t>E</a:t>
            </a:r>
            <a:r>
              <a:rPr lang="en-GB" sz="3200" dirty="0"/>
              <a:t>quipment</a:t>
            </a:r>
          </a:p>
          <a:p>
            <a:pPr marL="82550" indent="0">
              <a:buNone/>
            </a:pPr>
            <a:endParaRPr lang="en-GB" sz="2400" dirty="0"/>
          </a:p>
          <a:p>
            <a:pPr marL="82550" indent="0">
              <a:buNone/>
            </a:pPr>
            <a:r>
              <a:rPr lang="en-GB" sz="3200" b="1" dirty="0">
                <a:solidFill>
                  <a:srgbClr val="FF0000"/>
                </a:solidFill>
              </a:rPr>
              <a:t>P</a:t>
            </a:r>
            <a:r>
              <a:rPr lang="en-GB" sz="3200" dirty="0"/>
              <a:t>ersonality</a:t>
            </a:r>
          </a:p>
          <a:p>
            <a:pPr marL="82550" indent="0">
              <a:buNone/>
            </a:pPr>
            <a:r>
              <a:rPr lang="en-GB" sz="3200" b="1" dirty="0">
                <a:solidFill>
                  <a:srgbClr val="FF0000"/>
                </a:solidFill>
              </a:rPr>
              <a:t>R</a:t>
            </a:r>
            <a:r>
              <a:rPr lang="en-GB" sz="3200" dirty="0"/>
              <a:t>evision</a:t>
            </a:r>
          </a:p>
          <a:p>
            <a:pPr marL="82550" indent="0">
              <a:buNone/>
            </a:pPr>
            <a:r>
              <a:rPr lang="en-GB" sz="3200" b="1" dirty="0">
                <a:solidFill>
                  <a:srgbClr val="FF0000"/>
                </a:solidFill>
              </a:rPr>
              <a:t>E</a:t>
            </a:r>
            <a:r>
              <a:rPr lang="en-GB" sz="3200" dirty="0"/>
              <a:t>ffort</a:t>
            </a:r>
          </a:p>
          <a:p>
            <a:pPr marL="82550" indent="0">
              <a:buNone/>
            </a:pPr>
            <a:r>
              <a:rPr lang="en-GB" sz="3200" b="1" dirty="0">
                <a:solidFill>
                  <a:srgbClr val="FF0000"/>
                </a:solidFill>
              </a:rPr>
              <a:t>P</a:t>
            </a:r>
            <a:r>
              <a:rPr lang="en-GB" sz="3200" dirty="0"/>
              <a:t>ersist</a:t>
            </a:r>
          </a:p>
          <a:p>
            <a:pPr marL="82550" indent="0">
              <a:buNone/>
            </a:pPr>
            <a:r>
              <a:rPr lang="en-GB" sz="3200" b="1" dirty="0">
                <a:solidFill>
                  <a:srgbClr val="FF0000"/>
                </a:solidFill>
              </a:rPr>
              <a:t>A</a:t>
            </a:r>
            <a:r>
              <a:rPr lang="en-GB" sz="3200" dirty="0"/>
              <a:t>spire</a:t>
            </a:r>
          </a:p>
          <a:p>
            <a:pPr marL="82550" indent="0">
              <a:buNone/>
            </a:pPr>
            <a:r>
              <a:rPr lang="en-GB" sz="3200" b="1" dirty="0">
                <a:solidFill>
                  <a:srgbClr val="FF0000"/>
                </a:solidFill>
              </a:rPr>
              <a:t>R</a:t>
            </a:r>
            <a:r>
              <a:rPr lang="en-GB" sz="3200" dirty="0"/>
              <a:t>esilience</a:t>
            </a:r>
          </a:p>
          <a:p>
            <a:pPr marL="82550" indent="0">
              <a:buNone/>
            </a:pPr>
            <a:r>
              <a:rPr lang="en-GB" sz="3200" b="1" dirty="0">
                <a:solidFill>
                  <a:srgbClr val="FF0000"/>
                </a:solidFill>
              </a:rPr>
              <a:t>E</a:t>
            </a:r>
            <a:r>
              <a:rPr lang="en-GB" sz="3200" dirty="0"/>
              <a:t>ngage</a:t>
            </a:r>
          </a:p>
          <a:p>
            <a:pPr marL="82550" indent="0">
              <a:buNone/>
            </a:pPr>
            <a:r>
              <a:rPr lang="en-GB" sz="3200" b="1" dirty="0">
                <a:solidFill>
                  <a:srgbClr val="FF0000"/>
                </a:solidFill>
              </a:rPr>
              <a:t>D</a:t>
            </a:r>
            <a:r>
              <a:rPr lang="en-GB" sz="3200" dirty="0"/>
              <a:t>edication</a:t>
            </a:r>
          </a:p>
        </p:txBody>
      </p:sp>
      <p:pic>
        <p:nvPicPr>
          <p:cNvPr id="4" name="Picture 3"/>
          <p:cNvPicPr>
            <a:picLocks noChangeAspect="1"/>
          </p:cNvPicPr>
          <p:nvPr/>
        </p:nvPicPr>
        <p:blipFill>
          <a:blip r:embed="rId5"/>
          <a:stretch>
            <a:fillRect/>
          </a:stretch>
        </p:blipFill>
        <p:spPr>
          <a:xfrm>
            <a:off x="3392674" y="1485407"/>
            <a:ext cx="5495341" cy="4116201"/>
          </a:xfrm>
          <a:prstGeom prst="rect">
            <a:avLst/>
          </a:prstGeom>
        </p:spPr>
      </p:pic>
    </p:spTree>
    <p:extLst>
      <p:ext uri="{BB962C8B-B14F-4D97-AF65-F5344CB8AC3E}">
        <p14:creationId xmlns:p14="http://schemas.microsoft.com/office/powerpoint/2010/main" val="9908444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dge New"/>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colorTemperature colorTemp="5946"/>
                    </a14:imgEffect>
                  </a14:imgLayer>
                </a14:imgProps>
              </a:ext>
            </a:extLst>
          </a:blip>
          <a:stretch>
            <a:fillRect/>
          </a:stretch>
        </p:blipFill>
        <p:spPr>
          <a:xfrm>
            <a:off x="-67227" y="1"/>
            <a:ext cx="9211227" cy="7035668"/>
          </a:xfrm>
          <a:prstGeom prst="rect">
            <a:avLst/>
          </a:prstGeom>
          <a:solidFill>
            <a:schemeClr val="accent1">
              <a:alpha val="99000"/>
            </a:schemeClr>
          </a:solidFill>
        </p:spPr>
      </p:pic>
      <p:sp>
        <p:nvSpPr>
          <p:cNvPr id="2" name="Title 1"/>
          <p:cNvSpPr>
            <a:spLocks noGrp="1"/>
          </p:cNvSpPr>
          <p:nvPr>
            <p:ph type="title"/>
          </p:nvPr>
        </p:nvSpPr>
        <p:spPr/>
        <p:txBody>
          <a:bodyPr/>
          <a:lstStyle/>
          <a:p>
            <a:r>
              <a:rPr lang="en-GB" b="1" dirty="0"/>
              <a:t>Mr Bayne</a:t>
            </a:r>
          </a:p>
        </p:txBody>
      </p:sp>
      <p:sp>
        <p:nvSpPr>
          <p:cNvPr id="3" name="Content Placeholder 2"/>
          <p:cNvSpPr>
            <a:spLocks noGrp="1"/>
          </p:cNvSpPr>
          <p:nvPr>
            <p:ph idx="1"/>
          </p:nvPr>
        </p:nvSpPr>
        <p:spPr/>
        <p:txBody>
          <a:bodyPr vert="horz" lIns="91440" tIns="45720" rIns="91440" bIns="45720" rtlCol="0" anchor="t">
            <a:normAutofit/>
          </a:bodyPr>
          <a:lstStyle/>
          <a:p>
            <a:r>
              <a:rPr lang="en-GB" sz="2800" b="1" dirty="0"/>
              <a:t>Head of 6th Form</a:t>
            </a:r>
          </a:p>
        </p:txBody>
      </p:sp>
    </p:spTree>
    <p:extLst>
      <p:ext uri="{BB962C8B-B14F-4D97-AF65-F5344CB8AC3E}">
        <p14:creationId xmlns:p14="http://schemas.microsoft.com/office/powerpoint/2010/main" val="4875433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259" y="476672"/>
            <a:ext cx="8229600" cy="944562"/>
          </a:xfrm>
        </p:spPr>
        <p:txBody>
          <a:bodyPr>
            <a:normAutofit/>
          </a:bodyPr>
          <a:lstStyle/>
          <a:p>
            <a:r>
              <a:rPr lang="en-GB" sz="3600" b="1" dirty="0">
                <a:solidFill>
                  <a:srgbClr val="00B050"/>
                </a:solidFill>
                <a:effectLst>
                  <a:outerShdw blurRad="38100" dist="38100" dir="2700000" algn="tl">
                    <a:srgbClr val="000000">
                      <a:alpha val="43137"/>
                    </a:srgbClr>
                  </a:outerShdw>
                </a:effectLst>
              </a:rPr>
              <a:t>St Robert’s 6</a:t>
            </a:r>
            <a:r>
              <a:rPr lang="en-GB" sz="3600" b="1" baseline="30000" dirty="0">
                <a:solidFill>
                  <a:srgbClr val="00B050"/>
                </a:solidFill>
                <a:effectLst>
                  <a:outerShdw blurRad="38100" dist="38100" dir="2700000" algn="tl">
                    <a:srgbClr val="000000">
                      <a:alpha val="43137"/>
                    </a:srgbClr>
                  </a:outerShdw>
                </a:effectLst>
              </a:rPr>
              <a:t>th</a:t>
            </a:r>
            <a:r>
              <a:rPr lang="en-GB" sz="3600" b="1" dirty="0">
                <a:solidFill>
                  <a:srgbClr val="00B050"/>
                </a:solidFill>
                <a:effectLst>
                  <a:outerShdw blurRad="38100" dist="38100" dir="2700000" algn="tl">
                    <a:srgbClr val="000000">
                      <a:alpha val="43137"/>
                    </a:srgbClr>
                  </a:outerShdw>
                </a:effectLst>
              </a:rPr>
              <a:t> Form </a:t>
            </a:r>
            <a:endParaRPr lang="en-GB" sz="3600" dirty="0">
              <a:solidFill>
                <a:srgbClr val="00B050"/>
              </a:solidFill>
            </a:endParaRPr>
          </a:p>
        </p:txBody>
      </p:sp>
      <p:sp>
        <p:nvSpPr>
          <p:cNvPr id="3" name="Content Placeholder 2"/>
          <p:cNvSpPr>
            <a:spLocks noGrp="1"/>
          </p:cNvSpPr>
          <p:nvPr>
            <p:ph idx="1"/>
          </p:nvPr>
        </p:nvSpPr>
        <p:spPr>
          <a:xfrm>
            <a:off x="457200" y="1219200"/>
            <a:ext cx="8229600" cy="4525963"/>
          </a:xfrm>
        </p:spPr>
        <p:txBody>
          <a:bodyPr vert="horz" lIns="91440" tIns="45720" rIns="91440" bIns="45720" rtlCol="0" anchor="t">
            <a:normAutofit/>
          </a:bodyPr>
          <a:lstStyle/>
          <a:p>
            <a:r>
              <a:rPr lang="en-GB" sz="3200" dirty="0"/>
              <a:t>80% of students progress to university.</a:t>
            </a:r>
          </a:p>
          <a:p>
            <a:r>
              <a:rPr lang="en-GB" sz="3200" dirty="0"/>
              <a:t>Successful record of students to Oxbridge, Medicine, Dentistry and Veterinary Science.</a:t>
            </a:r>
          </a:p>
          <a:p>
            <a:r>
              <a:rPr lang="en-GB" sz="3200" dirty="0"/>
              <a:t>37% of students go to Russell Group universities.</a:t>
            </a:r>
          </a:p>
          <a:p>
            <a:r>
              <a:rPr lang="en-GB" sz="3200" dirty="0"/>
              <a:t>Over 35 courses.</a:t>
            </a:r>
          </a:p>
          <a:p>
            <a:r>
              <a:rPr lang="en-GB" sz="3200" dirty="0"/>
              <a:t>Wide range of enrichment activities.</a:t>
            </a:r>
          </a:p>
          <a:p>
            <a:r>
              <a:rPr lang="en-GB" sz="3200" dirty="0"/>
              <a:t>Most successful 6</a:t>
            </a:r>
            <a:r>
              <a:rPr lang="en-GB" sz="3200" baseline="30000" dirty="0"/>
              <a:t>th</a:t>
            </a:r>
            <a:r>
              <a:rPr lang="en-GB" sz="3200" dirty="0"/>
              <a:t> Form in Sunderland area.</a:t>
            </a:r>
          </a:p>
          <a:p>
            <a:endParaRPr lang="en-GB"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15" t="45318" r="20219" b="34889"/>
          <a:stretch/>
        </p:blipFill>
        <p:spPr bwMode="auto">
          <a:xfrm>
            <a:off x="0" y="5419493"/>
            <a:ext cx="9144000" cy="1438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122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dge New"/>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colorTemperature colorTemp="5946"/>
                    </a14:imgEffect>
                  </a14:imgLayer>
                </a14:imgProps>
              </a:ext>
            </a:extLst>
          </a:blip>
          <a:stretch>
            <a:fillRect/>
          </a:stretch>
        </p:blipFill>
        <p:spPr>
          <a:xfrm>
            <a:off x="0" y="51349"/>
            <a:ext cx="9144000" cy="6984319"/>
          </a:xfrm>
          <a:prstGeom prst="rect">
            <a:avLst/>
          </a:prstGeom>
          <a:solidFill>
            <a:schemeClr val="accent1">
              <a:alpha val="99000"/>
            </a:schemeClr>
          </a:solidFill>
        </p:spPr>
      </p:pic>
      <p:sp>
        <p:nvSpPr>
          <p:cNvPr id="2" name="Title 1"/>
          <p:cNvSpPr>
            <a:spLocks noGrp="1"/>
          </p:cNvSpPr>
          <p:nvPr>
            <p:ph type="title"/>
          </p:nvPr>
        </p:nvSpPr>
        <p:spPr/>
        <p:txBody>
          <a:bodyPr/>
          <a:lstStyle/>
          <a:p>
            <a:r>
              <a:rPr lang="en-GB" b="1" dirty="0"/>
              <a:t>Mr McHale</a:t>
            </a:r>
          </a:p>
        </p:txBody>
      </p:sp>
      <p:sp>
        <p:nvSpPr>
          <p:cNvPr id="3" name="Content Placeholder 2"/>
          <p:cNvSpPr>
            <a:spLocks noGrp="1"/>
          </p:cNvSpPr>
          <p:nvPr>
            <p:ph idx="1"/>
          </p:nvPr>
        </p:nvSpPr>
        <p:spPr/>
        <p:txBody>
          <a:bodyPr>
            <a:normAutofit/>
          </a:bodyPr>
          <a:lstStyle/>
          <a:p>
            <a:r>
              <a:rPr lang="en-GB" sz="2800" b="1" dirty="0"/>
              <a:t>Senior Assistant Head Teacher (Pastoral)</a:t>
            </a:r>
          </a:p>
        </p:txBody>
      </p:sp>
    </p:spTree>
    <p:extLst>
      <p:ext uri="{BB962C8B-B14F-4D97-AF65-F5344CB8AC3E}">
        <p14:creationId xmlns:p14="http://schemas.microsoft.com/office/powerpoint/2010/main" val="17903511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screenshot of a cell phone&#10;&#10;Description generated with very high confidence">
            <a:extLst>
              <a:ext uri="{FF2B5EF4-FFF2-40B4-BE49-F238E27FC236}">
                <a16:creationId xmlns:a16="http://schemas.microsoft.com/office/drawing/2014/main" id="{2622C200-4DB3-4611-9629-4F39A981EA6C}"/>
              </a:ext>
            </a:extLst>
          </p:cNvPr>
          <p:cNvPicPr>
            <a:picLocks noChangeAspect="1"/>
          </p:cNvPicPr>
          <p:nvPr/>
        </p:nvPicPr>
        <p:blipFill>
          <a:blip r:embed="rId2"/>
          <a:stretch>
            <a:fillRect/>
          </a:stretch>
        </p:blipFill>
        <p:spPr>
          <a:xfrm>
            <a:off x="577122" y="314170"/>
            <a:ext cx="8002248" cy="5742480"/>
          </a:xfrm>
          <a:prstGeom prst="rect">
            <a:avLst/>
          </a:prstGeom>
        </p:spPr>
      </p:pic>
    </p:spTree>
    <p:extLst>
      <p:ext uri="{BB962C8B-B14F-4D97-AF65-F5344CB8AC3E}">
        <p14:creationId xmlns:p14="http://schemas.microsoft.com/office/powerpoint/2010/main" val="34540011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008900" y="692696"/>
            <a:ext cx="5314950" cy="548879"/>
          </a:xfrm>
        </p:spPr>
        <p:txBody>
          <a:bodyPr>
            <a:noAutofit/>
          </a:bodyPr>
          <a:lstStyle/>
          <a:p>
            <a:pPr algn="ctr" eaLnBrk="1" hangingPunct="1"/>
            <a:r>
              <a:rPr lang="en-GB" sz="2800" b="1" dirty="0">
                <a:solidFill>
                  <a:srgbClr val="00B050"/>
                </a:solidFill>
                <a:latin typeface="Tahoma" charset="0"/>
              </a:rPr>
              <a:t>How do I seek advice from the school?</a:t>
            </a:r>
            <a:endParaRPr lang="en-US" sz="2800" b="1" dirty="0">
              <a:solidFill>
                <a:srgbClr val="00B050"/>
              </a:solidFill>
              <a:latin typeface="Tahoma" charset="0"/>
            </a:endParaRPr>
          </a:p>
        </p:txBody>
      </p:sp>
      <p:sp>
        <p:nvSpPr>
          <p:cNvPr id="9219" name="Rectangle 3"/>
          <p:cNvSpPr>
            <a:spLocks noGrp="1" noChangeArrowheads="1"/>
          </p:cNvSpPr>
          <p:nvPr>
            <p:ph idx="1"/>
          </p:nvPr>
        </p:nvSpPr>
        <p:spPr>
          <a:xfrm>
            <a:off x="539552" y="1656160"/>
            <a:ext cx="8253646" cy="4344590"/>
          </a:xfrm>
        </p:spPr>
        <p:txBody>
          <a:bodyPr vert="horz" lIns="91440" tIns="45720" rIns="91440" bIns="45720" rtlCol="0" anchor="t">
            <a:noAutofit/>
          </a:bodyPr>
          <a:lstStyle/>
          <a:p>
            <a:pPr eaLnBrk="1" hangingPunct="1"/>
            <a:r>
              <a:rPr lang="en-GB" sz="2800" dirty="0">
                <a:latin typeface="Calibri"/>
                <a:cs typeface="Calibri"/>
              </a:rPr>
              <a:t>If you need any advice from the school contact your child's</a:t>
            </a:r>
            <a:r>
              <a:rPr lang="en-GB" sz="2800" b="1" dirty="0">
                <a:solidFill>
                  <a:srgbClr val="0070C0"/>
                </a:solidFill>
                <a:latin typeface="Calibri"/>
                <a:cs typeface="Calibri"/>
              </a:rPr>
              <a:t> </a:t>
            </a:r>
            <a:r>
              <a:rPr lang="en-GB" sz="2800" b="1" dirty="0">
                <a:latin typeface="Calibri"/>
                <a:cs typeface="Calibri"/>
              </a:rPr>
              <a:t>Head of House.</a:t>
            </a:r>
            <a:endParaRPr lang="en-GB" sz="2800" dirty="0">
              <a:latin typeface="Calibri"/>
              <a:cs typeface="Calibri"/>
            </a:endParaRPr>
          </a:p>
          <a:p>
            <a:pPr eaLnBrk="1" hangingPunct="1">
              <a:buFontTx/>
              <a:buNone/>
            </a:pPr>
            <a:endParaRPr lang="en-GB" sz="1800" dirty="0">
              <a:solidFill>
                <a:schemeClr val="accent2"/>
              </a:solidFill>
              <a:latin typeface="Calibri" panose="020F0502020204030204" pitchFamily="34" charset="0"/>
              <a:cs typeface="Calibri" panose="020F0502020204030204" pitchFamily="34" charset="0"/>
            </a:endParaRPr>
          </a:p>
          <a:p>
            <a:pPr eaLnBrk="1" hangingPunct="1"/>
            <a:r>
              <a:rPr lang="en-GB" sz="2800" dirty="0">
                <a:latin typeface="Calibri"/>
                <a:cs typeface="Calibri"/>
              </a:rPr>
              <a:t>If there is a personal issue </a:t>
            </a:r>
            <a:r>
              <a:rPr lang="en-GB" sz="2800" b="1" dirty="0">
                <a:solidFill>
                  <a:srgbClr val="0070C0"/>
                </a:solidFill>
                <a:latin typeface="Calibri"/>
                <a:cs typeface="Calibri"/>
              </a:rPr>
              <a:t>Mrs Hughes- </a:t>
            </a:r>
            <a:r>
              <a:rPr lang="en-GB" sz="2800" b="1" dirty="0">
                <a:latin typeface="Calibri"/>
                <a:cs typeface="Calibri"/>
              </a:rPr>
              <a:t>school social worker</a:t>
            </a:r>
            <a:r>
              <a:rPr lang="en-GB" sz="2800" dirty="0">
                <a:latin typeface="Calibri"/>
                <a:cs typeface="Calibri"/>
              </a:rPr>
              <a:t> is available.</a:t>
            </a:r>
          </a:p>
          <a:p>
            <a:pPr eaLnBrk="1" hangingPunct="1">
              <a:buFontTx/>
              <a:buNone/>
            </a:pPr>
            <a:endParaRPr lang="en-GB" sz="1800" dirty="0">
              <a:latin typeface="Calibri" panose="020F0502020204030204" pitchFamily="34" charset="0"/>
              <a:cs typeface="Calibri" panose="020F0502020204030204" pitchFamily="34" charset="0"/>
            </a:endParaRPr>
          </a:p>
          <a:p>
            <a:pPr eaLnBrk="1" hangingPunct="1"/>
            <a:r>
              <a:rPr lang="en-GB" sz="2800" dirty="0">
                <a:latin typeface="Calibri"/>
                <a:cs typeface="Calibri"/>
              </a:rPr>
              <a:t>If there is an attendance issue </a:t>
            </a:r>
            <a:r>
              <a:rPr lang="en-GB" sz="2800" b="1" dirty="0">
                <a:solidFill>
                  <a:srgbClr val="FF0000"/>
                </a:solidFill>
                <a:latin typeface="Calibri"/>
                <a:cs typeface="Calibri"/>
              </a:rPr>
              <a:t>Mrs Moran/Mrs Devlin </a:t>
            </a:r>
            <a:r>
              <a:rPr lang="en-GB" sz="2800" b="1" dirty="0">
                <a:latin typeface="Calibri"/>
                <a:cs typeface="Calibri"/>
              </a:rPr>
              <a:t>are the attendance team.</a:t>
            </a:r>
          </a:p>
          <a:p>
            <a:pPr eaLnBrk="1" hangingPunct="1"/>
            <a:endParaRPr lang="en-GB" sz="1800" b="1" dirty="0">
              <a:latin typeface="Calibri" panose="020F0502020204030204" pitchFamily="34" charset="0"/>
              <a:cs typeface="Calibri" panose="020F0502020204030204" pitchFamily="34" charset="0"/>
            </a:endParaRPr>
          </a:p>
          <a:p>
            <a:r>
              <a:rPr lang="en-GB" altLang="en-US" sz="2800" dirty="0">
                <a:latin typeface="Calibri"/>
                <a:cs typeface="Calibri"/>
              </a:rPr>
              <a:t>You could communicate with subject staff or mentors (where applicable) via the planner.</a:t>
            </a:r>
          </a:p>
          <a:p>
            <a:r>
              <a:rPr lang="en-GB" altLang="en-US" sz="2800" dirty="0">
                <a:solidFill>
                  <a:srgbClr val="FF0000"/>
                </a:solidFill>
                <a:latin typeface="Calibri"/>
                <a:cs typeface="Calibri"/>
              </a:rPr>
              <a:t>Mrs Gittins leads the Mentoring Programme</a:t>
            </a:r>
          </a:p>
        </p:txBody>
      </p:sp>
    </p:spTree>
    <p:extLst>
      <p:ext uri="{BB962C8B-B14F-4D97-AF65-F5344CB8AC3E}">
        <p14:creationId xmlns:p14="http://schemas.microsoft.com/office/powerpoint/2010/main" val="39428362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115616" y="476672"/>
            <a:ext cx="6984776" cy="548879"/>
          </a:xfrm>
        </p:spPr>
        <p:txBody>
          <a:bodyPr>
            <a:noAutofit/>
          </a:bodyPr>
          <a:lstStyle/>
          <a:p>
            <a:pPr algn="ctr"/>
            <a:r>
              <a:rPr lang="en-GB" sz="3200" b="1" dirty="0">
                <a:solidFill>
                  <a:srgbClr val="00B050"/>
                </a:solidFill>
              </a:rPr>
              <a:t>Parents/Carers – How can I help?????</a:t>
            </a:r>
          </a:p>
        </p:txBody>
      </p:sp>
      <p:sp>
        <p:nvSpPr>
          <p:cNvPr id="2" name="Content Placeholder 1"/>
          <p:cNvSpPr>
            <a:spLocks noGrp="1"/>
          </p:cNvSpPr>
          <p:nvPr>
            <p:ph idx="1"/>
          </p:nvPr>
        </p:nvSpPr>
        <p:spPr/>
        <p:txBody>
          <a:bodyPr/>
          <a:lstStyle/>
          <a:p>
            <a:endParaRPr lang="en-GB"/>
          </a:p>
        </p:txBody>
      </p:sp>
    </p:spTree>
    <p:extLst>
      <p:ext uri="{BB962C8B-B14F-4D97-AF65-F5344CB8AC3E}">
        <p14:creationId xmlns:p14="http://schemas.microsoft.com/office/powerpoint/2010/main" val="4932918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Sequential Access Storage 3"/>
          <p:cNvSpPr/>
          <p:nvPr/>
        </p:nvSpPr>
        <p:spPr>
          <a:xfrm rot="21214603">
            <a:off x="143685" y="302984"/>
            <a:ext cx="3490145" cy="2827432"/>
          </a:xfrm>
          <a:prstGeom prst="flowChartMagneticTap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chemeClr val="accent1">
                    <a:lumMod val="50000"/>
                  </a:schemeClr>
                </a:solidFill>
              </a:rPr>
              <a:t>I</a:t>
            </a:r>
            <a:r>
              <a:rPr lang="en-GB" sz="2000" dirty="0"/>
              <a:t> </a:t>
            </a:r>
            <a:r>
              <a:rPr lang="en-GB" sz="2000" dirty="0">
                <a:solidFill>
                  <a:schemeClr val="accent1">
                    <a:lumMod val="50000"/>
                  </a:schemeClr>
                </a:solidFill>
              </a:rPr>
              <a:t>don’t understand all these controlled assessments, levels and exams – its completely different from when I was at school.</a:t>
            </a:r>
          </a:p>
        </p:txBody>
      </p:sp>
      <p:sp>
        <p:nvSpPr>
          <p:cNvPr id="5" name="Rounded Rectangular Callout 4"/>
          <p:cNvSpPr/>
          <p:nvPr/>
        </p:nvSpPr>
        <p:spPr>
          <a:xfrm>
            <a:off x="3437335" y="2943226"/>
            <a:ext cx="2700338" cy="2285974"/>
          </a:xfrm>
          <a:prstGeom prst="wedgeRoundRectCallout">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accent1">
                    <a:lumMod val="50000"/>
                  </a:schemeClr>
                </a:solidFill>
              </a:rPr>
              <a:t>Surely she shouldn’t be going out again when she’s studying for GCSE’s?</a:t>
            </a:r>
          </a:p>
        </p:txBody>
      </p:sp>
      <p:sp>
        <p:nvSpPr>
          <p:cNvPr id="6" name="Cloud Callout 5"/>
          <p:cNvSpPr/>
          <p:nvPr/>
        </p:nvSpPr>
        <p:spPr>
          <a:xfrm>
            <a:off x="179512" y="3537013"/>
            <a:ext cx="3285208" cy="2925166"/>
          </a:xfrm>
          <a:prstGeom prst="cloudCallout">
            <a:avLst>
              <a:gd name="adj1" fmla="val 51175"/>
              <a:gd name="adj2" fmla="val 7651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accent1">
                    <a:lumMod val="50000"/>
                  </a:schemeClr>
                </a:solidFill>
              </a:rPr>
              <a:t>He’s always got an excuse, I don’t know what to believe!</a:t>
            </a:r>
          </a:p>
        </p:txBody>
      </p:sp>
      <p:sp>
        <p:nvSpPr>
          <p:cNvPr id="7" name="Oval Callout 6"/>
          <p:cNvSpPr/>
          <p:nvPr/>
        </p:nvSpPr>
        <p:spPr>
          <a:xfrm>
            <a:off x="3875485" y="332656"/>
            <a:ext cx="2862263" cy="2112888"/>
          </a:xfrm>
          <a:prstGeom prst="wedgeEllipseCallou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accent1">
                    <a:lumMod val="50000"/>
                  </a:schemeClr>
                </a:solidFill>
              </a:rPr>
              <a:t>I can’t stand the arguments when I try to help....</a:t>
            </a:r>
          </a:p>
        </p:txBody>
      </p:sp>
      <p:sp>
        <p:nvSpPr>
          <p:cNvPr id="8" name="Rounded Rectangular Callout 7"/>
          <p:cNvSpPr/>
          <p:nvPr/>
        </p:nvSpPr>
        <p:spPr>
          <a:xfrm>
            <a:off x="6128972" y="4626088"/>
            <a:ext cx="2808014" cy="1836091"/>
          </a:xfrm>
          <a:prstGeom prst="wedgeRoundRect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accent1">
                    <a:lumMod val="50000"/>
                  </a:schemeClr>
                </a:solidFill>
              </a:rPr>
              <a:t>I’ll just write her a note to excuse her late homework, just this once....</a:t>
            </a:r>
          </a:p>
        </p:txBody>
      </p:sp>
      <p:sp>
        <p:nvSpPr>
          <p:cNvPr id="9" name="Flowchart: Off-page Connector 8"/>
          <p:cNvSpPr/>
          <p:nvPr/>
        </p:nvSpPr>
        <p:spPr>
          <a:xfrm>
            <a:off x="6832200" y="1620517"/>
            <a:ext cx="2104786" cy="2915766"/>
          </a:xfrm>
          <a:prstGeom prst="flowChartOffpageConnector">
            <a:avLst/>
          </a:prstGeom>
          <a:solidFill>
            <a:srgbClr val="FF0066">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accent1">
                    <a:lumMod val="50000"/>
                  </a:schemeClr>
                </a:solidFill>
              </a:rPr>
              <a:t>I’m surprised she’s not got any homework, I expected more in Year 11</a:t>
            </a:r>
          </a:p>
        </p:txBody>
      </p:sp>
    </p:spTree>
    <p:extLst>
      <p:ext uri="{BB962C8B-B14F-4D97-AF65-F5344CB8AC3E}">
        <p14:creationId xmlns:p14="http://schemas.microsoft.com/office/powerpoint/2010/main" val="3255335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6618" y="1052736"/>
            <a:ext cx="6048672" cy="548879"/>
          </a:xfrm>
        </p:spPr>
        <p:txBody>
          <a:bodyPr>
            <a:noAutofit/>
          </a:bodyPr>
          <a:lstStyle/>
          <a:p>
            <a:r>
              <a:rPr lang="en-GB" sz="3600" b="1" dirty="0">
                <a:solidFill>
                  <a:srgbClr val="00B050"/>
                </a:solidFill>
              </a:rPr>
              <a:t>The Biggest Challenge: Priorities</a:t>
            </a:r>
          </a:p>
        </p:txBody>
      </p:sp>
      <p:sp>
        <p:nvSpPr>
          <p:cNvPr id="3" name="Content Placeholder 2"/>
          <p:cNvSpPr>
            <a:spLocks noGrp="1"/>
          </p:cNvSpPr>
          <p:nvPr>
            <p:ph idx="1"/>
          </p:nvPr>
        </p:nvSpPr>
        <p:spPr>
          <a:xfrm>
            <a:off x="2141730" y="2132856"/>
            <a:ext cx="5623560" cy="3600450"/>
          </a:xfrm>
        </p:spPr>
        <p:txBody>
          <a:bodyPr>
            <a:noAutofit/>
          </a:bodyPr>
          <a:lstStyle/>
          <a:p>
            <a:r>
              <a:rPr lang="en-GB" sz="2800" dirty="0">
                <a:latin typeface="Calibri" panose="020F0502020204030204" pitchFamily="34" charset="0"/>
                <a:cs typeface="Calibri" panose="020F0502020204030204" pitchFamily="34" charset="0"/>
              </a:rPr>
              <a:t>Friendships</a:t>
            </a:r>
          </a:p>
          <a:p>
            <a:r>
              <a:rPr lang="en-GB" sz="2800" dirty="0">
                <a:latin typeface="Calibri" panose="020F0502020204030204" pitchFamily="34" charset="0"/>
                <a:cs typeface="Calibri" panose="020F0502020204030204" pitchFamily="34" charset="0"/>
              </a:rPr>
              <a:t>Family life</a:t>
            </a:r>
          </a:p>
          <a:p>
            <a:r>
              <a:rPr lang="en-GB" sz="2800" dirty="0">
                <a:latin typeface="Calibri" panose="020F0502020204030204" pitchFamily="34" charset="0"/>
                <a:cs typeface="Calibri" panose="020F0502020204030204" pitchFamily="34" charset="0"/>
              </a:rPr>
              <a:t>Social life</a:t>
            </a:r>
          </a:p>
          <a:p>
            <a:r>
              <a:rPr lang="en-GB" sz="2800" dirty="0">
                <a:latin typeface="Calibri" panose="020F0502020204030204" pitchFamily="34" charset="0"/>
                <a:cs typeface="Calibri" panose="020F0502020204030204" pitchFamily="34" charset="0"/>
              </a:rPr>
              <a:t>Hobbies</a:t>
            </a:r>
          </a:p>
          <a:p>
            <a:r>
              <a:rPr lang="en-GB" sz="2800" dirty="0">
                <a:latin typeface="Calibri" panose="020F0502020204030204" pitchFamily="34" charset="0"/>
                <a:cs typeface="Calibri" panose="020F0502020204030204" pitchFamily="34" charset="0"/>
              </a:rPr>
              <a:t>Clubs</a:t>
            </a:r>
          </a:p>
          <a:p>
            <a:r>
              <a:rPr lang="en-GB" sz="2800" dirty="0">
                <a:latin typeface="Calibri" panose="020F0502020204030204" pitchFamily="34" charset="0"/>
                <a:cs typeface="Calibri" panose="020F0502020204030204" pitchFamily="34" charset="0"/>
              </a:rPr>
              <a:t>Fashion</a:t>
            </a:r>
          </a:p>
          <a:p>
            <a:r>
              <a:rPr lang="en-GB" sz="2800" dirty="0">
                <a:latin typeface="Calibri" panose="020F0502020204030204" pitchFamily="34" charset="0"/>
                <a:cs typeface="Calibri" panose="020F0502020204030204" pitchFamily="34" charset="0"/>
              </a:rPr>
              <a:t>Romantic Concerns</a:t>
            </a:r>
          </a:p>
          <a:p>
            <a:r>
              <a:rPr lang="en-GB" sz="2800" dirty="0">
                <a:latin typeface="Calibri" panose="020F0502020204030204" pitchFamily="34" charset="0"/>
                <a:cs typeface="Calibri" panose="020F0502020204030204" pitchFamily="34" charset="0"/>
              </a:rPr>
              <a:t>GCSE’s?</a:t>
            </a:r>
          </a:p>
          <a:p>
            <a:endParaRPr lang="en-GB"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83284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Picture 6" descr="A screenshot of a cell phone&#10;&#10;Description generated with very high confidence">
            <a:extLst>
              <a:ext uri="{FF2B5EF4-FFF2-40B4-BE49-F238E27FC236}">
                <a16:creationId xmlns:a16="http://schemas.microsoft.com/office/drawing/2014/main" id="{B38BC145-AEDE-468D-A6B5-D67F40834952}"/>
              </a:ext>
            </a:extLst>
          </p:cNvPr>
          <p:cNvPicPr>
            <a:picLocks noGrp="1" noChangeAspect="1"/>
          </p:cNvPicPr>
          <p:nvPr>
            <p:ph idx="1"/>
          </p:nvPr>
        </p:nvPicPr>
        <p:blipFill>
          <a:blip r:embed="rId2"/>
          <a:stretch>
            <a:fillRect/>
          </a:stretch>
        </p:blipFill>
        <p:spPr>
          <a:xfrm>
            <a:off x="1331119" y="1272382"/>
            <a:ext cx="6481761" cy="4588668"/>
          </a:xfrm>
        </p:spPr>
      </p:pic>
    </p:spTree>
    <p:extLst>
      <p:ext uri="{BB962C8B-B14F-4D97-AF65-F5344CB8AC3E}">
        <p14:creationId xmlns:p14="http://schemas.microsoft.com/office/powerpoint/2010/main" val="28902678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dge New"/>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colorTemperature colorTemp="5946"/>
                    </a14:imgEffect>
                  </a14:imgLayer>
                </a14:imgProps>
              </a:ext>
            </a:extLst>
          </a:blip>
          <a:stretch>
            <a:fillRect/>
          </a:stretch>
        </p:blipFill>
        <p:spPr>
          <a:xfrm>
            <a:off x="-252536" y="1"/>
            <a:ext cx="9577064" cy="6857999"/>
          </a:xfrm>
          <a:prstGeom prst="rect">
            <a:avLst/>
          </a:prstGeom>
          <a:solidFill>
            <a:schemeClr val="accent1">
              <a:alpha val="99000"/>
            </a:schemeClr>
          </a:solidFill>
        </p:spPr>
      </p:pic>
      <p:sp>
        <p:nvSpPr>
          <p:cNvPr id="2" name="Title 1"/>
          <p:cNvSpPr>
            <a:spLocks noGrp="1"/>
          </p:cNvSpPr>
          <p:nvPr>
            <p:ph type="title"/>
          </p:nvPr>
        </p:nvSpPr>
        <p:spPr>
          <a:xfrm>
            <a:off x="592646" y="93896"/>
            <a:ext cx="7886700" cy="615602"/>
          </a:xfrm>
        </p:spPr>
        <p:txBody>
          <a:bodyPr/>
          <a:lstStyle/>
          <a:p>
            <a:r>
              <a:rPr lang="en-GB" b="1" dirty="0">
                <a:solidFill>
                  <a:srgbClr val="00B050"/>
                </a:solidFill>
              </a:rPr>
              <a:t>Key Staff</a:t>
            </a:r>
          </a:p>
        </p:txBody>
      </p:sp>
      <p:sp>
        <p:nvSpPr>
          <p:cNvPr id="4" name="Content Placeholder 2"/>
          <p:cNvSpPr>
            <a:spLocks noGrp="1"/>
          </p:cNvSpPr>
          <p:nvPr>
            <p:ph idx="1"/>
          </p:nvPr>
        </p:nvSpPr>
        <p:spPr>
          <a:xfrm>
            <a:off x="0" y="700878"/>
            <a:ext cx="9345283" cy="5862895"/>
          </a:xfrm>
        </p:spPr>
        <p:txBody>
          <a:bodyPr vert="horz" lIns="91440" tIns="45720" rIns="91440" bIns="45720" rtlCol="0" anchor="t">
            <a:noAutofit/>
          </a:bodyPr>
          <a:lstStyle/>
          <a:p>
            <a:pPr eaLnBrk="1" hangingPunct="1">
              <a:lnSpc>
                <a:spcPct val="100000"/>
              </a:lnSpc>
              <a:spcBef>
                <a:spcPts val="600"/>
              </a:spcBef>
            </a:pPr>
            <a:r>
              <a:rPr lang="en-GB" sz="2200" b="1" dirty="0"/>
              <a:t>Mrs Salmon</a:t>
            </a:r>
            <a:r>
              <a:rPr lang="en-GB" sz="2200" dirty="0"/>
              <a:t>: Senior Assistant Head Teacher (Achievement)</a:t>
            </a:r>
          </a:p>
          <a:p>
            <a:pPr eaLnBrk="1" hangingPunct="1">
              <a:lnSpc>
                <a:spcPct val="100000"/>
              </a:lnSpc>
              <a:spcBef>
                <a:spcPts val="600"/>
              </a:spcBef>
            </a:pPr>
            <a:r>
              <a:rPr lang="en-GB" sz="2200" b="1" dirty="0"/>
              <a:t>Mr McHale</a:t>
            </a:r>
            <a:r>
              <a:rPr lang="en-GB" sz="2200" dirty="0"/>
              <a:t>:  Senior Assistant Head Teacher (Pastoral)</a:t>
            </a:r>
          </a:p>
          <a:p>
            <a:pPr>
              <a:lnSpc>
                <a:spcPct val="100000"/>
              </a:lnSpc>
              <a:spcBef>
                <a:spcPts val="600"/>
              </a:spcBef>
            </a:pPr>
            <a:r>
              <a:rPr lang="en-GB" sz="2200" b="1" dirty="0"/>
              <a:t>Mr Green</a:t>
            </a:r>
            <a:r>
              <a:rPr lang="en-GB" sz="2200" dirty="0"/>
              <a:t>:  Assistant Head Teacher (Pastoral)</a:t>
            </a:r>
          </a:p>
          <a:p>
            <a:pPr eaLnBrk="1" hangingPunct="1">
              <a:lnSpc>
                <a:spcPct val="100000"/>
              </a:lnSpc>
              <a:spcBef>
                <a:spcPts val="600"/>
              </a:spcBef>
            </a:pPr>
            <a:r>
              <a:rPr lang="en-GB" sz="2200" b="1" dirty="0"/>
              <a:t>Mr Clark</a:t>
            </a:r>
            <a:r>
              <a:rPr lang="en-GB" sz="2200" dirty="0"/>
              <a:t>: Assistant Head Teacher (Teaching &amp; Learning)</a:t>
            </a:r>
          </a:p>
          <a:p>
            <a:pPr eaLnBrk="1" hangingPunct="1">
              <a:lnSpc>
                <a:spcPct val="100000"/>
              </a:lnSpc>
              <a:spcBef>
                <a:spcPts val="600"/>
              </a:spcBef>
            </a:pPr>
            <a:r>
              <a:rPr lang="en-GB" sz="2200" b="1" dirty="0"/>
              <a:t>Mrs Dunn</a:t>
            </a:r>
            <a:r>
              <a:rPr lang="en-GB" sz="2200" dirty="0"/>
              <a:t>: Assistant Head Teacher (Intervention)</a:t>
            </a:r>
          </a:p>
          <a:p>
            <a:pPr>
              <a:lnSpc>
                <a:spcPct val="100000"/>
              </a:lnSpc>
              <a:spcBef>
                <a:spcPts val="600"/>
              </a:spcBef>
            </a:pPr>
            <a:r>
              <a:rPr lang="en-GB" sz="2200" b="1" dirty="0">
                <a:cs typeface="Calibri"/>
              </a:rPr>
              <a:t>Mr Bayne</a:t>
            </a:r>
            <a:r>
              <a:rPr lang="en-GB" sz="2200" dirty="0">
                <a:cs typeface="Calibri"/>
              </a:rPr>
              <a:t>: Head of 6th Form</a:t>
            </a:r>
            <a:endParaRPr lang="en-GB" sz="2200" dirty="0"/>
          </a:p>
          <a:p>
            <a:pPr eaLnBrk="1" hangingPunct="1">
              <a:lnSpc>
                <a:spcPct val="100000"/>
              </a:lnSpc>
              <a:spcBef>
                <a:spcPts val="600"/>
              </a:spcBef>
            </a:pPr>
            <a:r>
              <a:rPr lang="en-GB" sz="2200" b="1" dirty="0" smtClean="0"/>
              <a:t>Mr </a:t>
            </a:r>
            <a:r>
              <a:rPr lang="en-GB" sz="2200" b="1" dirty="0"/>
              <a:t>Brettell</a:t>
            </a:r>
            <a:r>
              <a:rPr lang="en-GB" sz="2200" dirty="0"/>
              <a:t>: Head of English</a:t>
            </a:r>
          </a:p>
          <a:p>
            <a:pPr eaLnBrk="1" hangingPunct="1">
              <a:lnSpc>
                <a:spcPct val="100000"/>
              </a:lnSpc>
              <a:spcBef>
                <a:spcPts val="600"/>
              </a:spcBef>
            </a:pPr>
            <a:r>
              <a:rPr lang="en-GB" sz="2200" b="1" dirty="0"/>
              <a:t>Mr Medd</a:t>
            </a:r>
            <a:r>
              <a:rPr lang="en-GB" sz="2200" dirty="0"/>
              <a:t>: Head of Maths</a:t>
            </a:r>
          </a:p>
          <a:p>
            <a:pPr eaLnBrk="1" hangingPunct="1">
              <a:lnSpc>
                <a:spcPct val="100000"/>
              </a:lnSpc>
              <a:spcBef>
                <a:spcPts val="600"/>
              </a:spcBef>
            </a:pPr>
            <a:r>
              <a:rPr lang="en-GB" sz="2200" b="1" dirty="0"/>
              <a:t>Mr Wylam:</a:t>
            </a:r>
            <a:r>
              <a:rPr lang="en-GB" sz="2200" dirty="0"/>
              <a:t> Head of Science &amp; Physics</a:t>
            </a:r>
          </a:p>
          <a:p>
            <a:pPr eaLnBrk="1" hangingPunct="1">
              <a:lnSpc>
                <a:spcPct val="100000"/>
              </a:lnSpc>
              <a:spcBef>
                <a:spcPts val="600"/>
              </a:spcBef>
            </a:pPr>
            <a:r>
              <a:rPr lang="en-GB" sz="2200" b="1" dirty="0"/>
              <a:t>Mr Davis</a:t>
            </a:r>
            <a:r>
              <a:rPr lang="en-GB" sz="2200" dirty="0"/>
              <a:t>: Head of RE</a:t>
            </a:r>
          </a:p>
          <a:p>
            <a:pPr eaLnBrk="1" hangingPunct="1">
              <a:lnSpc>
                <a:spcPct val="100000"/>
              </a:lnSpc>
              <a:spcBef>
                <a:spcPts val="600"/>
              </a:spcBef>
            </a:pPr>
            <a:r>
              <a:rPr lang="en-GB" sz="2200" b="1" dirty="0"/>
              <a:t>Mrs Bruce</a:t>
            </a:r>
            <a:r>
              <a:rPr lang="en-GB" sz="2200" dirty="0"/>
              <a:t>: Head of MFL</a:t>
            </a:r>
          </a:p>
          <a:p>
            <a:pPr eaLnBrk="1" hangingPunct="1">
              <a:lnSpc>
                <a:spcPct val="100000"/>
              </a:lnSpc>
              <a:spcBef>
                <a:spcPts val="600"/>
              </a:spcBef>
            </a:pPr>
            <a:r>
              <a:rPr lang="en-GB" sz="2200" b="1" dirty="0"/>
              <a:t>Mrs </a:t>
            </a:r>
            <a:r>
              <a:rPr lang="en-GB" sz="2200" b="1" dirty="0" err="1"/>
              <a:t>Horrocks</a:t>
            </a:r>
            <a:r>
              <a:rPr lang="en-GB" sz="2200" b="1" dirty="0"/>
              <a:t>: </a:t>
            </a:r>
            <a:r>
              <a:rPr lang="en-GB" sz="2200" dirty="0"/>
              <a:t>Acting Head of Geography</a:t>
            </a:r>
          </a:p>
          <a:p>
            <a:pPr eaLnBrk="1" hangingPunct="1">
              <a:lnSpc>
                <a:spcPct val="100000"/>
              </a:lnSpc>
              <a:spcBef>
                <a:spcPts val="600"/>
              </a:spcBef>
            </a:pPr>
            <a:r>
              <a:rPr lang="en-GB" sz="2200" b="1" dirty="0"/>
              <a:t>Mrs Bellwood: </a:t>
            </a:r>
            <a:r>
              <a:rPr lang="en-GB" sz="2200" dirty="0"/>
              <a:t>Acting Head of History</a:t>
            </a:r>
          </a:p>
        </p:txBody>
      </p:sp>
      <p:sp>
        <p:nvSpPr>
          <p:cNvPr id="3" name="TextBox 2">
            <a:extLst>
              <a:ext uri="{FF2B5EF4-FFF2-40B4-BE49-F238E27FC236}">
                <a16:creationId xmlns:a16="http://schemas.microsoft.com/office/drawing/2014/main" id="{8D45C9A2-316F-4AF3-8123-C7D6B75FF824}"/>
              </a:ext>
            </a:extLst>
          </p:cNvPr>
          <p:cNvSpPr txBox="1"/>
          <p:nvPr/>
        </p:nvSpPr>
        <p:spPr>
          <a:xfrm>
            <a:off x="5580112" y="4096626"/>
            <a:ext cx="3563888"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latin typeface="+mn-lt"/>
                <a:cs typeface="Arial"/>
              </a:rPr>
              <a:t>School Nurse Team &amp; </a:t>
            </a:r>
            <a:r>
              <a:rPr lang="en-US" sz="2200" b="1" dirty="0" smtClean="0">
                <a:latin typeface="+mn-lt"/>
                <a:cs typeface="Arial"/>
              </a:rPr>
              <a:t>Emotional </a:t>
            </a:r>
            <a:r>
              <a:rPr lang="en-US" sz="2200" b="1" dirty="0">
                <a:latin typeface="+mn-lt"/>
                <a:cs typeface="Arial"/>
              </a:rPr>
              <a:t>Resilience Nurse</a:t>
            </a:r>
            <a:r>
              <a:rPr lang="en-US" sz="2200" dirty="0">
                <a:latin typeface="+mn-lt"/>
                <a:cs typeface="Arial"/>
              </a:rPr>
              <a:t>:</a:t>
            </a:r>
          </a:p>
          <a:p>
            <a:r>
              <a:rPr lang="en-US" sz="2200" dirty="0">
                <a:latin typeface="+mn-lt"/>
                <a:cs typeface="Arial"/>
              </a:rPr>
              <a:t>M McHugh</a:t>
            </a:r>
          </a:p>
          <a:p>
            <a:r>
              <a:rPr lang="en-US" sz="2200" dirty="0">
                <a:latin typeface="+mn-lt"/>
                <a:cs typeface="Arial"/>
              </a:rPr>
              <a:t>H Lilley</a:t>
            </a:r>
          </a:p>
          <a:p>
            <a:r>
              <a:rPr lang="en-US" sz="2200" dirty="0" smtClean="0">
                <a:latin typeface="+mn-lt"/>
                <a:cs typeface="Arial"/>
              </a:rPr>
              <a:t>K </a:t>
            </a:r>
            <a:r>
              <a:rPr lang="en-US" sz="2200" dirty="0">
                <a:latin typeface="+mn-lt"/>
                <a:cs typeface="Arial"/>
              </a:rPr>
              <a:t>Lax</a:t>
            </a:r>
          </a:p>
        </p:txBody>
      </p:sp>
    </p:spTree>
    <p:extLst>
      <p:ext uri="{BB962C8B-B14F-4D97-AF65-F5344CB8AC3E}">
        <p14:creationId xmlns:p14="http://schemas.microsoft.com/office/powerpoint/2010/main" val="38291147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Picture 6" descr="A close up of a piece of paper&#10;&#10;Description generated with high confidence">
            <a:extLst>
              <a:ext uri="{FF2B5EF4-FFF2-40B4-BE49-F238E27FC236}">
                <a16:creationId xmlns:a16="http://schemas.microsoft.com/office/drawing/2014/main" id="{D5A808BD-ED3B-479B-86B9-32E86839A2CB}"/>
              </a:ext>
            </a:extLst>
          </p:cNvPr>
          <p:cNvPicPr>
            <a:picLocks noGrp="1" noChangeAspect="1"/>
          </p:cNvPicPr>
          <p:nvPr>
            <p:ph idx="1"/>
          </p:nvPr>
        </p:nvPicPr>
        <p:blipFill>
          <a:blip r:embed="rId2"/>
          <a:stretch>
            <a:fillRect/>
          </a:stretch>
        </p:blipFill>
        <p:spPr>
          <a:xfrm>
            <a:off x="707231" y="962820"/>
            <a:ext cx="7289005" cy="5505448"/>
          </a:xfrm>
        </p:spPr>
      </p:pic>
    </p:spTree>
    <p:extLst>
      <p:ext uri="{BB962C8B-B14F-4D97-AF65-F5344CB8AC3E}">
        <p14:creationId xmlns:p14="http://schemas.microsoft.com/office/powerpoint/2010/main" val="40008398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Picture 6" descr="A close up of a piece of paper&#10;&#10;Description generated with very high confidence">
            <a:extLst>
              <a:ext uri="{FF2B5EF4-FFF2-40B4-BE49-F238E27FC236}">
                <a16:creationId xmlns:a16="http://schemas.microsoft.com/office/drawing/2014/main" id="{F6DCD06F-4744-4142-BF53-8E4E0D79826B}"/>
              </a:ext>
            </a:extLst>
          </p:cNvPr>
          <p:cNvPicPr>
            <a:picLocks noGrp="1" noChangeAspect="1"/>
          </p:cNvPicPr>
          <p:nvPr>
            <p:ph idx="1"/>
          </p:nvPr>
        </p:nvPicPr>
        <p:blipFill>
          <a:blip r:embed="rId2"/>
          <a:stretch>
            <a:fillRect/>
          </a:stretch>
        </p:blipFill>
        <p:spPr>
          <a:xfrm>
            <a:off x="490538" y="593726"/>
            <a:ext cx="8020048" cy="5672136"/>
          </a:xfrm>
        </p:spPr>
      </p:pic>
    </p:spTree>
    <p:extLst>
      <p:ext uri="{BB962C8B-B14F-4D97-AF65-F5344CB8AC3E}">
        <p14:creationId xmlns:p14="http://schemas.microsoft.com/office/powerpoint/2010/main" val="21612526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a:bodyPr>
          <a:lstStyle/>
          <a:p>
            <a:pPr algn="ctr">
              <a:defRPr/>
            </a:pPr>
            <a:r>
              <a:rPr lang="en-GB" altLang="en-US" b="1" u="sng" dirty="0">
                <a:solidFill>
                  <a:srgbClr val="00B050"/>
                </a:solidFill>
                <a:latin typeface="Calibri" pitchFamily="34" charset="0"/>
                <a:ea typeface="Calibri" pitchFamily="34" charset="0"/>
                <a:cs typeface="Calibri" pitchFamily="34" charset="0"/>
              </a:rPr>
              <a:t>Attendance</a:t>
            </a:r>
            <a:r>
              <a:rPr lang="en-GB" altLang="en-US" b="1" dirty="0">
                <a:solidFill>
                  <a:srgbClr val="00B050"/>
                </a:solidFill>
                <a:latin typeface="Calibri" pitchFamily="34" charset="0"/>
                <a:ea typeface="Calibri" pitchFamily="34" charset="0"/>
                <a:cs typeface="Calibri" pitchFamily="34" charset="0"/>
              </a:rPr>
              <a:t/>
            </a:r>
            <a:br>
              <a:rPr lang="en-GB" altLang="en-US" b="1" dirty="0">
                <a:solidFill>
                  <a:srgbClr val="00B050"/>
                </a:solidFill>
                <a:latin typeface="Calibri" pitchFamily="34" charset="0"/>
                <a:ea typeface="Calibri" pitchFamily="34" charset="0"/>
                <a:cs typeface="Calibri" pitchFamily="34" charset="0"/>
              </a:rPr>
            </a:br>
            <a:r>
              <a:rPr lang="en-GB" altLang="en-US" dirty="0">
                <a:latin typeface="Calibri" pitchFamily="34" charset="0"/>
                <a:ea typeface="Calibri" pitchFamily="34" charset="0"/>
                <a:cs typeface="Calibri" pitchFamily="34" charset="0"/>
              </a:rPr>
              <a:t>A GCSE in under 5 days??? </a:t>
            </a:r>
          </a:p>
        </p:txBody>
      </p:sp>
      <p:sp>
        <p:nvSpPr>
          <p:cNvPr id="21507" name="Content Placeholder 2"/>
          <p:cNvSpPr>
            <a:spLocks noGrp="1"/>
          </p:cNvSpPr>
          <p:nvPr>
            <p:ph idx="1"/>
          </p:nvPr>
        </p:nvSpPr>
        <p:spPr>
          <a:xfrm>
            <a:off x="971600" y="1690689"/>
            <a:ext cx="7776864" cy="3394472"/>
          </a:xfrm>
        </p:spPr>
        <p:txBody>
          <a:bodyPr>
            <a:noAutofit/>
          </a:bodyPr>
          <a:lstStyle/>
          <a:p>
            <a:pPr marL="61722" indent="0">
              <a:buNone/>
              <a:defRPr/>
            </a:pPr>
            <a:r>
              <a:rPr lang="en-GB" altLang="en-US" sz="2800" dirty="0">
                <a:latin typeface="Calibri" pitchFamily="34" charset="0"/>
                <a:ea typeface="Calibri" pitchFamily="34" charset="0"/>
                <a:cs typeface="Calibri" pitchFamily="34" charset="0"/>
              </a:rPr>
              <a:t>You may think you’ve got forever BUT look at how many hours of lessons you have in Year 10.</a:t>
            </a:r>
          </a:p>
          <a:p>
            <a:pPr marL="274320" indent="-212598">
              <a:buFont typeface="Wingdings 2"/>
              <a:buChar char=""/>
              <a:defRPr/>
            </a:pPr>
            <a:endParaRPr lang="en-GB" altLang="en-US" sz="2800" dirty="0">
              <a:latin typeface="Calibri" pitchFamily="34" charset="0"/>
              <a:ea typeface="Calibri" pitchFamily="34" charset="0"/>
              <a:cs typeface="Calibri" pitchFamily="34" charset="0"/>
            </a:endParaRPr>
          </a:p>
          <a:p>
            <a:pPr marL="274320" indent="-212598">
              <a:buFont typeface="Wingdings 2"/>
              <a:buChar char=""/>
              <a:defRPr/>
            </a:pPr>
            <a:r>
              <a:rPr lang="en-GB" altLang="en-US" sz="2800" dirty="0" err="1">
                <a:latin typeface="Calibri" pitchFamily="34" charset="0"/>
                <a:ea typeface="Calibri" pitchFamily="34" charset="0"/>
                <a:cs typeface="Calibri" pitchFamily="34" charset="0"/>
              </a:rPr>
              <a:t>Eng</a:t>
            </a:r>
            <a:r>
              <a:rPr lang="en-GB" altLang="en-US" sz="2800" dirty="0">
                <a:latin typeface="Calibri" pitchFamily="34" charset="0"/>
                <a:ea typeface="Calibri" pitchFamily="34" charset="0"/>
                <a:cs typeface="Calibri" pitchFamily="34" charset="0"/>
              </a:rPr>
              <a:t>/Maths/</a:t>
            </a:r>
            <a:r>
              <a:rPr lang="en-GB" altLang="en-US" sz="2800" dirty="0" err="1">
                <a:latin typeface="Calibri" pitchFamily="34" charset="0"/>
                <a:ea typeface="Calibri" pitchFamily="34" charset="0"/>
                <a:cs typeface="Calibri" pitchFamily="34" charset="0"/>
              </a:rPr>
              <a:t>Sci</a:t>
            </a:r>
            <a:r>
              <a:rPr lang="en-GB" altLang="en-US" sz="2800" dirty="0">
                <a:latin typeface="Calibri" pitchFamily="34" charset="0"/>
                <a:ea typeface="Calibri" pitchFamily="34" charset="0"/>
                <a:cs typeface="Calibri" pitchFamily="34" charset="0"/>
              </a:rPr>
              <a:t> </a:t>
            </a:r>
            <a:r>
              <a:rPr lang="en-GB" altLang="en-US" sz="2800" b="1" dirty="0">
                <a:latin typeface="Calibri" pitchFamily="34" charset="0"/>
                <a:ea typeface="Calibri" pitchFamily="34" charset="0"/>
                <a:cs typeface="Calibri" pitchFamily="34" charset="0"/>
              </a:rPr>
              <a:t>6.5 days </a:t>
            </a:r>
            <a:r>
              <a:rPr lang="en-GB" altLang="en-US" sz="2800" dirty="0">
                <a:latin typeface="Calibri" pitchFamily="34" charset="0"/>
                <a:ea typeface="Calibri" pitchFamily="34" charset="0"/>
                <a:cs typeface="Calibri" pitchFamily="34" charset="0"/>
              </a:rPr>
              <a:t>(4 hrs per week)</a:t>
            </a:r>
          </a:p>
          <a:p>
            <a:pPr marL="274320" indent="-212598">
              <a:buFont typeface="Wingdings 2"/>
              <a:buChar char=""/>
              <a:defRPr/>
            </a:pPr>
            <a:r>
              <a:rPr lang="en-GB" altLang="en-US" sz="2800" dirty="0">
                <a:latin typeface="Calibri" pitchFamily="34" charset="0"/>
                <a:ea typeface="Calibri" pitchFamily="34" charset="0"/>
                <a:cs typeface="Calibri" pitchFamily="34" charset="0"/>
              </a:rPr>
              <a:t>Opted Subjects </a:t>
            </a:r>
            <a:r>
              <a:rPr lang="en-GB" altLang="en-US" sz="2800" b="1" dirty="0">
                <a:latin typeface="Calibri" pitchFamily="34" charset="0"/>
                <a:ea typeface="Calibri" pitchFamily="34" charset="0"/>
                <a:cs typeface="Calibri" pitchFamily="34" charset="0"/>
              </a:rPr>
              <a:t>3.25 days </a:t>
            </a:r>
            <a:r>
              <a:rPr lang="en-GB" altLang="en-US" sz="2800" dirty="0">
                <a:latin typeface="Calibri" pitchFamily="34" charset="0"/>
                <a:ea typeface="Calibri" pitchFamily="34" charset="0"/>
                <a:cs typeface="Calibri" pitchFamily="34" charset="0"/>
              </a:rPr>
              <a:t>(2hrs per week)</a:t>
            </a:r>
          </a:p>
          <a:p>
            <a:pPr marL="274320" indent="-212598">
              <a:buFont typeface="Wingdings 2"/>
              <a:buChar char=""/>
              <a:defRPr/>
            </a:pPr>
            <a:r>
              <a:rPr lang="en-GB" altLang="en-US" sz="2800" dirty="0">
                <a:latin typeface="Calibri" pitchFamily="34" charset="0"/>
                <a:ea typeface="Calibri" pitchFamily="34" charset="0"/>
                <a:cs typeface="Calibri" pitchFamily="34" charset="0"/>
              </a:rPr>
              <a:t>You will cover most topics </a:t>
            </a:r>
            <a:r>
              <a:rPr lang="en-GB" altLang="en-US" sz="2800" b="1" dirty="0">
                <a:latin typeface="Calibri" pitchFamily="34" charset="0"/>
                <a:ea typeface="Calibri" pitchFamily="34" charset="0"/>
                <a:cs typeface="Calibri" pitchFamily="34" charset="0"/>
              </a:rPr>
              <a:t>only once </a:t>
            </a:r>
            <a:r>
              <a:rPr lang="en-GB" altLang="en-US" sz="2800" dirty="0">
                <a:latin typeface="Calibri" pitchFamily="34" charset="0"/>
                <a:ea typeface="Calibri" pitchFamily="34" charset="0"/>
                <a:cs typeface="Calibri" pitchFamily="34" charset="0"/>
              </a:rPr>
              <a:t>in these hours so learning first time round is the key to successful revision and exam results!</a:t>
            </a:r>
          </a:p>
          <a:p>
            <a:pPr marL="61722" indent="0" algn="ctr">
              <a:buNone/>
              <a:defRPr/>
            </a:pPr>
            <a:r>
              <a:rPr lang="en-GB" altLang="en-US" sz="3200" b="1" dirty="0">
                <a:latin typeface="Calibri" pitchFamily="34" charset="0"/>
                <a:ea typeface="Calibri" pitchFamily="34" charset="0"/>
                <a:cs typeface="Calibri" pitchFamily="34" charset="0"/>
              </a:rPr>
              <a:t>Every Lesson Counts!!!!!!!!!!!</a:t>
            </a:r>
          </a:p>
        </p:txBody>
      </p:sp>
    </p:spTree>
    <p:extLst>
      <p:ext uri="{BB962C8B-B14F-4D97-AF65-F5344CB8AC3E}">
        <p14:creationId xmlns:p14="http://schemas.microsoft.com/office/powerpoint/2010/main" val="21612074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Picture 6" descr="A screenshot of a cell phone&#10;&#10;Description generated with very high confidence">
            <a:extLst>
              <a:ext uri="{FF2B5EF4-FFF2-40B4-BE49-F238E27FC236}">
                <a16:creationId xmlns:a16="http://schemas.microsoft.com/office/drawing/2014/main" id="{7AC92D26-62F7-4ACF-A381-AF61FFFD3959}"/>
              </a:ext>
            </a:extLst>
          </p:cNvPr>
          <p:cNvPicPr>
            <a:picLocks noGrp="1" noChangeAspect="1"/>
          </p:cNvPicPr>
          <p:nvPr>
            <p:ph idx="1"/>
          </p:nvPr>
        </p:nvPicPr>
        <p:blipFill>
          <a:blip r:embed="rId2"/>
          <a:stretch>
            <a:fillRect/>
          </a:stretch>
        </p:blipFill>
        <p:spPr>
          <a:xfrm>
            <a:off x="590551" y="450851"/>
            <a:ext cx="8022428" cy="5636418"/>
          </a:xfrm>
        </p:spPr>
      </p:pic>
    </p:spTree>
    <p:extLst>
      <p:ext uri="{BB962C8B-B14F-4D97-AF65-F5344CB8AC3E}">
        <p14:creationId xmlns:p14="http://schemas.microsoft.com/office/powerpoint/2010/main" val="20564554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dge New"/>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colorTemperature colorTemp="5946"/>
                    </a14:imgEffect>
                  </a14:imgLayer>
                </a14:imgProps>
              </a:ext>
            </a:extLst>
          </a:blip>
          <a:stretch>
            <a:fillRect/>
          </a:stretch>
        </p:blipFill>
        <p:spPr>
          <a:xfrm>
            <a:off x="-67227" y="1"/>
            <a:ext cx="9211227" cy="7035668"/>
          </a:xfrm>
          <a:prstGeom prst="rect">
            <a:avLst/>
          </a:prstGeom>
          <a:solidFill>
            <a:schemeClr val="accent1">
              <a:alpha val="99000"/>
            </a:schemeClr>
          </a:solidFill>
        </p:spPr>
      </p:pic>
      <p:sp>
        <p:nvSpPr>
          <p:cNvPr id="2" name="Title 1"/>
          <p:cNvSpPr>
            <a:spLocks noGrp="1"/>
          </p:cNvSpPr>
          <p:nvPr>
            <p:ph type="title"/>
          </p:nvPr>
        </p:nvSpPr>
        <p:spPr/>
        <p:txBody>
          <a:bodyPr/>
          <a:lstStyle/>
          <a:p>
            <a:r>
              <a:rPr lang="en-GB" b="1" dirty="0">
                <a:solidFill>
                  <a:schemeClr val="tx1"/>
                </a:solidFill>
              </a:rPr>
              <a:t>Mr Clark</a:t>
            </a:r>
          </a:p>
        </p:txBody>
      </p:sp>
      <p:sp>
        <p:nvSpPr>
          <p:cNvPr id="3" name="Content Placeholder 2"/>
          <p:cNvSpPr>
            <a:spLocks noGrp="1"/>
          </p:cNvSpPr>
          <p:nvPr>
            <p:ph idx="1"/>
          </p:nvPr>
        </p:nvSpPr>
        <p:spPr/>
        <p:txBody>
          <a:bodyPr vert="horz" lIns="91440" tIns="45720" rIns="91440" bIns="45720" rtlCol="0" anchor="t">
            <a:normAutofit/>
          </a:bodyPr>
          <a:lstStyle/>
          <a:p>
            <a:r>
              <a:rPr lang="en-GB" sz="2800" b="1" dirty="0"/>
              <a:t>Assistant Head Teacher</a:t>
            </a:r>
          </a:p>
          <a:p>
            <a:pPr algn="ctr"/>
            <a:endParaRPr lang="en-GB" sz="2800" b="1" dirty="0"/>
          </a:p>
          <a:p>
            <a:pPr algn="ctr"/>
            <a:endParaRPr lang="en-GB" sz="2800" b="1" dirty="0"/>
          </a:p>
          <a:p>
            <a:pPr algn="ctr"/>
            <a:endParaRPr lang="en-GB" sz="2800" b="1" dirty="0"/>
          </a:p>
          <a:p>
            <a:pPr algn="ctr"/>
            <a:r>
              <a:rPr lang="en-GB" sz="2800" b="1" dirty="0"/>
              <a:t>Homework /Revision Techniques</a:t>
            </a:r>
            <a:endParaRPr lang="en-GB" sz="2800" b="1" dirty="0">
              <a:cs typeface="Calibri"/>
            </a:endParaRPr>
          </a:p>
        </p:txBody>
      </p:sp>
    </p:spTree>
    <p:extLst>
      <p:ext uri="{BB962C8B-B14F-4D97-AF65-F5344CB8AC3E}">
        <p14:creationId xmlns:p14="http://schemas.microsoft.com/office/powerpoint/2010/main" val="42054807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1690" t="17995" r="50996" b="20308"/>
          <a:stretch/>
        </p:blipFill>
        <p:spPr>
          <a:xfrm>
            <a:off x="6157244" y="895697"/>
            <a:ext cx="1763560" cy="2489732"/>
          </a:xfrm>
          <a:prstGeom prst="rect">
            <a:avLst/>
          </a:prstGeom>
        </p:spPr>
      </p:pic>
      <p:pic>
        <p:nvPicPr>
          <p:cNvPr id="9" name="Picture 8"/>
          <p:cNvPicPr>
            <a:picLocks noChangeAspect="1"/>
          </p:cNvPicPr>
          <p:nvPr/>
        </p:nvPicPr>
        <p:blipFill rotWithShape="1">
          <a:blip r:embed="rId4"/>
          <a:srcRect l="22346" t="18748" r="51708" b="20990"/>
          <a:stretch/>
        </p:blipFill>
        <p:spPr>
          <a:xfrm>
            <a:off x="4774364" y="1635645"/>
            <a:ext cx="1644669" cy="2387422"/>
          </a:xfrm>
          <a:prstGeom prst="rect">
            <a:avLst/>
          </a:prstGeom>
        </p:spPr>
      </p:pic>
      <p:pic>
        <p:nvPicPr>
          <p:cNvPr id="8" name="Picture 7"/>
          <p:cNvPicPr>
            <a:picLocks noChangeAspect="1"/>
          </p:cNvPicPr>
          <p:nvPr/>
        </p:nvPicPr>
        <p:blipFill rotWithShape="1">
          <a:blip r:embed="rId5"/>
          <a:srcRect l="21837" t="17588" r="51105" b="20178"/>
          <a:stretch/>
        </p:blipFill>
        <p:spPr>
          <a:xfrm>
            <a:off x="3480082" y="2353411"/>
            <a:ext cx="1512168" cy="2173742"/>
          </a:xfrm>
          <a:prstGeom prst="rect">
            <a:avLst/>
          </a:prstGeom>
        </p:spPr>
      </p:pic>
      <p:pic>
        <p:nvPicPr>
          <p:cNvPr id="6" name="Picture 5"/>
          <p:cNvPicPr>
            <a:picLocks noChangeAspect="1"/>
          </p:cNvPicPr>
          <p:nvPr/>
        </p:nvPicPr>
        <p:blipFill rotWithShape="1">
          <a:blip r:embed="rId6"/>
          <a:srcRect l="21838" t="18170" r="51083" b="20335"/>
          <a:stretch/>
        </p:blipFill>
        <p:spPr>
          <a:xfrm>
            <a:off x="2324369" y="3000491"/>
            <a:ext cx="1397105" cy="1982987"/>
          </a:xfrm>
          <a:prstGeom prst="rect">
            <a:avLst/>
          </a:prstGeom>
        </p:spPr>
      </p:pic>
      <p:pic>
        <p:nvPicPr>
          <p:cNvPr id="7" name="Picture 6"/>
          <p:cNvPicPr>
            <a:picLocks noChangeAspect="1"/>
          </p:cNvPicPr>
          <p:nvPr/>
        </p:nvPicPr>
        <p:blipFill rotWithShape="1">
          <a:blip r:embed="rId7"/>
          <a:srcRect l="21690" t="18436" r="50996" b="21153"/>
          <a:stretch/>
        </p:blipFill>
        <p:spPr>
          <a:xfrm>
            <a:off x="1156484" y="3611939"/>
            <a:ext cx="1324140" cy="1830430"/>
          </a:xfrm>
          <a:prstGeom prst="rect">
            <a:avLst/>
          </a:prstGeom>
        </p:spPr>
      </p:pic>
      <p:sp>
        <p:nvSpPr>
          <p:cNvPr id="10" name="Title 1"/>
          <p:cNvSpPr>
            <a:spLocks noGrp="1"/>
          </p:cNvSpPr>
          <p:nvPr>
            <p:ph type="title"/>
          </p:nvPr>
        </p:nvSpPr>
        <p:spPr>
          <a:xfrm>
            <a:off x="-432791" y="1000356"/>
            <a:ext cx="4898133" cy="994172"/>
          </a:xfrm>
        </p:spPr>
        <p:txBody>
          <a:bodyPr>
            <a:normAutofit/>
          </a:bodyPr>
          <a:lstStyle/>
          <a:p>
            <a:pPr algn="ctr"/>
            <a:r>
              <a:rPr lang="en-GB" sz="3000" b="1" dirty="0">
                <a:solidFill>
                  <a:srgbClr val="00B050"/>
                </a:solidFill>
              </a:rPr>
              <a:t>Preparing for Success Programme </a:t>
            </a:r>
          </a:p>
        </p:txBody>
      </p:sp>
    </p:spTree>
    <p:extLst>
      <p:ext uri="{BB962C8B-B14F-4D97-AF65-F5344CB8AC3E}">
        <p14:creationId xmlns:p14="http://schemas.microsoft.com/office/powerpoint/2010/main" val="32408422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968" y="960111"/>
            <a:ext cx="7886700" cy="994172"/>
          </a:xfrm>
        </p:spPr>
        <p:txBody>
          <a:bodyPr/>
          <a:lstStyle/>
          <a:p>
            <a:r>
              <a:rPr lang="en-GB" b="1" dirty="0">
                <a:solidFill>
                  <a:srgbClr val="00B050"/>
                </a:solidFill>
              </a:rPr>
              <a:t>In-class revision</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3"/>
          <a:srcRect l="21573" t="41917" r="43649" b="16793"/>
          <a:stretch/>
        </p:blipFill>
        <p:spPr>
          <a:xfrm>
            <a:off x="134980" y="1817370"/>
            <a:ext cx="4185560" cy="3817620"/>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8206" y="1777365"/>
            <a:ext cx="4450133" cy="3897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94832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B050"/>
                </a:solidFill>
              </a:rPr>
              <a:t>Out of class revision </a:t>
            </a:r>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3"/>
          <a:srcRect l="1676" t="13199" r="2105" b="12526"/>
          <a:stretch/>
        </p:blipFill>
        <p:spPr>
          <a:xfrm>
            <a:off x="205740" y="2194997"/>
            <a:ext cx="4446270" cy="3326446"/>
          </a:xfrm>
          <a:prstGeom prst="rect">
            <a:avLst/>
          </a:prstGeom>
        </p:spPr>
      </p:pic>
      <p:pic>
        <p:nvPicPr>
          <p:cNvPr id="5" name="Picture 4"/>
          <p:cNvPicPr>
            <a:picLocks noChangeAspect="1"/>
          </p:cNvPicPr>
          <p:nvPr/>
        </p:nvPicPr>
        <p:blipFill rotWithShape="1">
          <a:blip r:embed="rId4"/>
          <a:srcRect l="13242" t="12327" r="3819" b="5351"/>
          <a:stretch/>
        </p:blipFill>
        <p:spPr>
          <a:xfrm>
            <a:off x="4802758" y="2175866"/>
            <a:ext cx="4215512" cy="3364706"/>
          </a:xfrm>
          <a:prstGeom prst="rect">
            <a:avLst/>
          </a:prstGeom>
        </p:spPr>
      </p:pic>
    </p:spTree>
    <p:extLst>
      <p:ext uri="{BB962C8B-B14F-4D97-AF65-F5344CB8AC3E}">
        <p14:creationId xmlns:p14="http://schemas.microsoft.com/office/powerpoint/2010/main" val="15508484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B050"/>
                </a:solidFill>
              </a:rPr>
              <a:t>Homework/Revision </a:t>
            </a:r>
            <a:endParaRPr lang="en-GB" dirty="0"/>
          </a:p>
        </p:txBody>
      </p:sp>
      <p:sp>
        <p:nvSpPr>
          <p:cNvPr id="3" name="Content Placeholder 2"/>
          <p:cNvSpPr>
            <a:spLocks noGrp="1"/>
          </p:cNvSpPr>
          <p:nvPr>
            <p:ph idx="1"/>
          </p:nvPr>
        </p:nvSpPr>
        <p:spPr>
          <a:xfrm>
            <a:off x="251520" y="2226469"/>
            <a:ext cx="8663880" cy="3263504"/>
          </a:xfrm>
        </p:spPr>
        <p:txBody>
          <a:bodyPr>
            <a:noAutofit/>
          </a:bodyPr>
          <a:lstStyle/>
          <a:p>
            <a:pPr algn="just"/>
            <a:r>
              <a:rPr lang="en-GB" sz="2800" dirty="0"/>
              <a:t>Clearly write the homework in their planners.</a:t>
            </a:r>
          </a:p>
          <a:p>
            <a:pPr algn="just"/>
            <a:endParaRPr lang="en-GB" sz="2800" dirty="0"/>
          </a:p>
          <a:p>
            <a:pPr algn="just"/>
            <a:r>
              <a:rPr lang="en-GB" sz="2800" dirty="0"/>
              <a:t>Include when the homework is to be handed in.</a:t>
            </a:r>
          </a:p>
          <a:p>
            <a:pPr marL="0" indent="0" algn="just">
              <a:buNone/>
            </a:pPr>
            <a:endParaRPr lang="en-GB" sz="2800" dirty="0"/>
          </a:p>
          <a:p>
            <a:pPr algn="just"/>
            <a:r>
              <a:rPr lang="en-GB" sz="2800" dirty="0"/>
              <a:t>Pupils must complete their homework on time and to a high standard. </a:t>
            </a:r>
          </a:p>
          <a:p>
            <a:pPr algn="just"/>
            <a:endParaRPr lang="en-GB" sz="2800" dirty="0"/>
          </a:p>
          <a:p>
            <a:pPr algn="just"/>
            <a:r>
              <a:rPr lang="en-GB" sz="2800" dirty="0"/>
              <a:t>Pupils must re-draft homework if it is not to a high standard</a:t>
            </a:r>
          </a:p>
        </p:txBody>
      </p:sp>
    </p:spTree>
    <p:extLst>
      <p:ext uri="{BB962C8B-B14F-4D97-AF65-F5344CB8AC3E}">
        <p14:creationId xmlns:p14="http://schemas.microsoft.com/office/powerpoint/2010/main" val="16117459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1154" y="1249785"/>
            <a:ext cx="1990539" cy="284895"/>
          </a:xfrm>
        </p:spPr>
        <p:txBody>
          <a:bodyPr>
            <a:noAutofit/>
          </a:bodyPr>
          <a:lstStyle/>
          <a:p>
            <a:r>
              <a:rPr lang="en-GB" sz="2700" b="1" dirty="0">
                <a:solidFill>
                  <a:srgbClr val="00B050"/>
                </a:solidFill>
              </a:rPr>
              <a:t>Planners and Organisation </a:t>
            </a:r>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608959" y="1052737"/>
            <a:ext cx="2346023" cy="4862335"/>
          </a:xfrm>
        </p:spPr>
      </p:pic>
      <p:sp>
        <p:nvSpPr>
          <p:cNvPr id="4" name="Content Placeholder 3"/>
          <p:cNvSpPr>
            <a:spLocks noGrp="1"/>
          </p:cNvSpPr>
          <p:nvPr>
            <p:ph sz="half" idx="2"/>
          </p:nvPr>
        </p:nvSpPr>
        <p:spPr>
          <a:xfrm>
            <a:off x="6211976" y="1970837"/>
            <a:ext cx="2932023" cy="3975046"/>
          </a:xfrm>
        </p:spPr>
        <p:txBody>
          <a:bodyPr>
            <a:noAutofit/>
          </a:bodyPr>
          <a:lstStyle/>
          <a:p>
            <a:r>
              <a:rPr lang="en-GB" sz="2000" b="1" dirty="0">
                <a:solidFill>
                  <a:srgbClr val="00B050"/>
                </a:solidFill>
              </a:rPr>
              <a:t>All subjects </a:t>
            </a:r>
            <a:r>
              <a:rPr lang="en-GB" sz="2000" dirty="0"/>
              <a:t>to be written in the planner</a:t>
            </a:r>
          </a:p>
          <a:p>
            <a:r>
              <a:rPr lang="en-GB" sz="2000" dirty="0">
                <a:solidFill>
                  <a:srgbClr val="FF0000"/>
                </a:solidFill>
              </a:rPr>
              <a:t>P-</a:t>
            </a:r>
            <a:r>
              <a:rPr lang="en-GB" sz="2000" dirty="0"/>
              <a:t>Prepare </a:t>
            </a:r>
          </a:p>
          <a:p>
            <a:r>
              <a:rPr lang="en-GB" sz="2000" dirty="0">
                <a:solidFill>
                  <a:srgbClr val="FF0000"/>
                </a:solidFill>
              </a:rPr>
              <a:t>C-</a:t>
            </a:r>
            <a:r>
              <a:rPr lang="en-GB" sz="2000" dirty="0"/>
              <a:t>Consolidate </a:t>
            </a:r>
          </a:p>
          <a:p>
            <a:r>
              <a:rPr lang="en-GB" sz="2000" dirty="0">
                <a:solidFill>
                  <a:srgbClr val="FF0000"/>
                </a:solidFill>
              </a:rPr>
              <a:t>E-</a:t>
            </a:r>
            <a:r>
              <a:rPr lang="en-GB" sz="2000" dirty="0"/>
              <a:t>Extend  </a:t>
            </a:r>
          </a:p>
          <a:p>
            <a:r>
              <a:rPr lang="en-GB" sz="2000" b="1" dirty="0">
                <a:solidFill>
                  <a:srgbClr val="00B050"/>
                </a:solidFill>
              </a:rPr>
              <a:t>Due date </a:t>
            </a:r>
            <a:r>
              <a:rPr lang="en-GB" sz="2000" dirty="0"/>
              <a:t>to be included </a:t>
            </a:r>
          </a:p>
          <a:p>
            <a:r>
              <a:rPr lang="en-GB" sz="2000" b="1" dirty="0">
                <a:solidFill>
                  <a:srgbClr val="00B050"/>
                </a:solidFill>
              </a:rPr>
              <a:t>None set </a:t>
            </a:r>
            <a:r>
              <a:rPr lang="en-GB" sz="2000" dirty="0"/>
              <a:t>to be written in if no homework is set</a:t>
            </a:r>
          </a:p>
          <a:p>
            <a:r>
              <a:rPr lang="en-GB" sz="2000" dirty="0"/>
              <a:t>Add a </a:t>
            </a:r>
            <a:r>
              <a:rPr lang="en-GB" sz="2000" b="1" dirty="0">
                <a:solidFill>
                  <a:srgbClr val="00B050"/>
                </a:solidFill>
              </a:rPr>
              <a:t>‘Tick’ </a:t>
            </a:r>
            <a:r>
              <a:rPr lang="en-GB" sz="2000" dirty="0"/>
              <a:t>when done </a:t>
            </a:r>
          </a:p>
          <a:p>
            <a:r>
              <a:rPr lang="en-GB" sz="2000" b="1" dirty="0">
                <a:solidFill>
                  <a:srgbClr val="00B050"/>
                </a:solidFill>
              </a:rPr>
              <a:t>Neat and tidy </a:t>
            </a:r>
          </a:p>
          <a:p>
            <a:endParaRPr lang="en-GB" sz="2000" dirty="0"/>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496" r="17823"/>
          <a:stretch/>
        </p:blipFill>
        <p:spPr bwMode="auto">
          <a:xfrm>
            <a:off x="1332481" y="1052737"/>
            <a:ext cx="2283952" cy="4862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flipH="1" flipV="1">
            <a:off x="1655677" y="1568599"/>
            <a:ext cx="4713866" cy="53250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4842031" y="2101103"/>
            <a:ext cx="1546372" cy="61765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4680013" y="2273671"/>
            <a:ext cx="1722179" cy="79732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102890" y="3017401"/>
            <a:ext cx="1266653" cy="34978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3275856" y="3958360"/>
            <a:ext cx="3250074" cy="112188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1655677" y="2962548"/>
            <a:ext cx="4773325" cy="12520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5538256" y="3653000"/>
            <a:ext cx="869624" cy="21444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9247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dge New"/>
          <p:cNvPicPr>
            <a:picLocks noChangeAspect="1" noChangeArrowheads="1"/>
          </p:cNvPicPr>
          <p:nvPr/>
        </p:nvPicPr>
        <p:blipFill>
          <a:blip r:embed="rId3">
            <a:lum bright="70000" contrast="-70000"/>
          </a:blip>
          <a:stretch>
            <a:fillRect/>
          </a:stretch>
        </p:blipFill>
        <p:spPr>
          <a:xfrm>
            <a:off x="0" y="51349"/>
            <a:ext cx="9144000" cy="6984319"/>
          </a:xfrm>
          <a:prstGeom prst="rect">
            <a:avLst/>
          </a:prstGeom>
          <a:solidFill>
            <a:schemeClr val="accent1">
              <a:alpha val="99000"/>
            </a:schemeClr>
          </a:solidFill>
        </p:spPr>
      </p:pic>
      <p:sp>
        <p:nvSpPr>
          <p:cNvPr id="4" name="Rectangle 3"/>
          <p:cNvSpPr txBox="1">
            <a:spLocks noChangeArrowheads="1"/>
          </p:cNvSpPr>
          <p:nvPr/>
        </p:nvSpPr>
        <p:spPr>
          <a:xfrm>
            <a:off x="827584" y="980728"/>
            <a:ext cx="2808312" cy="5616624"/>
          </a:xfrm>
          <a:prstGeom prst="rect">
            <a:avLst/>
          </a:prstGeom>
        </p:spPr>
        <p:txBody>
          <a:bodyPr anchor="t">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fontAlgn="auto">
              <a:spcAft>
                <a:spcPts val="0"/>
              </a:spcAft>
            </a:pPr>
            <a:r>
              <a:rPr lang="en-GB" sz="2400" dirty="0">
                <a:latin typeface="Calibri" panose="020F0502020204030204" pitchFamily="34" charset="0"/>
                <a:cs typeface="Calibri" panose="020F0502020204030204" pitchFamily="34" charset="0"/>
              </a:rPr>
              <a:t>The ‘Aspirational target grade’ is the GCSE grade that your child should achieve based on their progress from  KS2.</a:t>
            </a:r>
          </a:p>
          <a:p>
            <a:pPr indent="-283210" fontAlgn="auto">
              <a:spcAft>
                <a:spcPts val="0"/>
              </a:spcAft>
            </a:pPr>
            <a:endParaRPr lang="en-GB" sz="2400" dirty="0">
              <a:latin typeface="Calibri"/>
              <a:cs typeface="Calibri"/>
            </a:endParaRPr>
          </a:p>
          <a:p>
            <a:pPr indent="-283210">
              <a:spcAft>
                <a:spcPts val="0"/>
              </a:spcAft>
            </a:pPr>
            <a:r>
              <a:rPr lang="en-GB" sz="2400">
                <a:latin typeface="Calibri"/>
                <a:cs typeface="Calibri"/>
              </a:rPr>
              <a:t>They should be </a:t>
            </a:r>
            <a:r>
              <a:rPr lang="en-GB" sz="2400" dirty="0">
                <a:latin typeface="Calibri"/>
                <a:cs typeface="Calibri"/>
              </a:rPr>
              <a:t>recorded in their planner.</a:t>
            </a:r>
            <a:endParaRPr lang="en-GB">
              <a:latin typeface="Calibri"/>
              <a:cs typeface="Calibri"/>
            </a:endParaRPr>
          </a:p>
          <a:p>
            <a:pPr fontAlgn="auto">
              <a:spcAft>
                <a:spcPts val="0"/>
              </a:spcAft>
              <a:buFontTx/>
              <a:buNone/>
            </a:pPr>
            <a:endParaRPr lang="en-GB" sz="2000" dirty="0">
              <a:latin typeface="Calibri" panose="020F0502020204030204" pitchFamily="34" charset="0"/>
              <a:cs typeface="Calibri" panose="020F0502020204030204" pitchFamily="34" charset="0"/>
            </a:endParaRPr>
          </a:p>
          <a:p>
            <a:pPr fontAlgn="auto">
              <a:spcAft>
                <a:spcPts val="0"/>
              </a:spcAft>
            </a:pPr>
            <a:endParaRPr lang="en-US" sz="2400" dirty="0">
              <a:latin typeface="Calibri" panose="020F0502020204030204" pitchFamily="34" charset="0"/>
              <a:cs typeface="Calibri" panose="020F0502020204030204" pitchFamily="34" charset="0"/>
            </a:endParaRPr>
          </a:p>
        </p:txBody>
      </p:sp>
      <p:sp>
        <p:nvSpPr>
          <p:cNvPr id="5" name="Title 4"/>
          <p:cNvSpPr>
            <a:spLocks noGrp="1"/>
          </p:cNvSpPr>
          <p:nvPr>
            <p:ph type="title"/>
          </p:nvPr>
        </p:nvSpPr>
        <p:spPr>
          <a:xfrm>
            <a:off x="842984" y="552531"/>
            <a:ext cx="7458032" cy="470048"/>
          </a:xfrm>
        </p:spPr>
        <p:txBody>
          <a:bodyPr>
            <a:normAutofit fontScale="90000"/>
          </a:bodyPr>
          <a:lstStyle/>
          <a:p>
            <a:r>
              <a:rPr lang="en-GB" b="1" dirty="0">
                <a:solidFill>
                  <a:srgbClr val="00B050"/>
                </a:solidFill>
              </a:rPr>
              <a:t>Pupil Targets</a:t>
            </a:r>
          </a:p>
        </p:txBody>
      </p:sp>
      <p:graphicFrame>
        <p:nvGraphicFramePr>
          <p:cNvPr id="11" name="Table 10"/>
          <p:cNvGraphicFramePr>
            <a:graphicFrameLocks noGrp="1"/>
          </p:cNvGraphicFramePr>
          <p:nvPr/>
        </p:nvGraphicFramePr>
        <p:xfrm>
          <a:off x="3563888" y="480516"/>
          <a:ext cx="5018160" cy="5972820"/>
        </p:xfrm>
        <a:graphic>
          <a:graphicData uri="http://schemas.openxmlformats.org/drawingml/2006/table">
            <a:tbl>
              <a:tblPr firstRow="1" firstCol="1" bandRow="1"/>
              <a:tblGrid>
                <a:gridCol w="312164">
                  <a:extLst>
                    <a:ext uri="{9D8B030D-6E8A-4147-A177-3AD203B41FA5}">
                      <a16:colId xmlns:a16="http://schemas.microsoft.com/office/drawing/2014/main" val="20000"/>
                    </a:ext>
                  </a:extLst>
                </a:gridCol>
                <a:gridCol w="290879">
                  <a:extLst>
                    <a:ext uri="{9D8B030D-6E8A-4147-A177-3AD203B41FA5}">
                      <a16:colId xmlns:a16="http://schemas.microsoft.com/office/drawing/2014/main" val="20001"/>
                    </a:ext>
                  </a:extLst>
                </a:gridCol>
                <a:gridCol w="270102">
                  <a:extLst>
                    <a:ext uri="{9D8B030D-6E8A-4147-A177-3AD203B41FA5}">
                      <a16:colId xmlns:a16="http://schemas.microsoft.com/office/drawing/2014/main" val="20002"/>
                    </a:ext>
                  </a:extLst>
                </a:gridCol>
                <a:gridCol w="270102">
                  <a:extLst>
                    <a:ext uri="{9D8B030D-6E8A-4147-A177-3AD203B41FA5}">
                      <a16:colId xmlns:a16="http://schemas.microsoft.com/office/drawing/2014/main" val="20003"/>
                    </a:ext>
                  </a:extLst>
                </a:gridCol>
                <a:gridCol w="270102">
                  <a:extLst>
                    <a:ext uri="{9D8B030D-6E8A-4147-A177-3AD203B41FA5}">
                      <a16:colId xmlns:a16="http://schemas.microsoft.com/office/drawing/2014/main" val="20004"/>
                    </a:ext>
                  </a:extLst>
                </a:gridCol>
                <a:gridCol w="280490">
                  <a:extLst>
                    <a:ext uri="{9D8B030D-6E8A-4147-A177-3AD203B41FA5}">
                      <a16:colId xmlns:a16="http://schemas.microsoft.com/office/drawing/2014/main" val="20005"/>
                    </a:ext>
                  </a:extLst>
                </a:gridCol>
                <a:gridCol w="322044">
                  <a:extLst>
                    <a:ext uri="{9D8B030D-6E8A-4147-A177-3AD203B41FA5}">
                      <a16:colId xmlns:a16="http://schemas.microsoft.com/office/drawing/2014/main" val="20006"/>
                    </a:ext>
                  </a:extLst>
                </a:gridCol>
                <a:gridCol w="290879">
                  <a:extLst>
                    <a:ext uri="{9D8B030D-6E8A-4147-A177-3AD203B41FA5}">
                      <a16:colId xmlns:a16="http://schemas.microsoft.com/office/drawing/2014/main" val="20007"/>
                    </a:ext>
                  </a:extLst>
                </a:gridCol>
                <a:gridCol w="280490">
                  <a:extLst>
                    <a:ext uri="{9D8B030D-6E8A-4147-A177-3AD203B41FA5}">
                      <a16:colId xmlns:a16="http://schemas.microsoft.com/office/drawing/2014/main" val="20008"/>
                    </a:ext>
                  </a:extLst>
                </a:gridCol>
                <a:gridCol w="301266">
                  <a:extLst>
                    <a:ext uri="{9D8B030D-6E8A-4147-A177-3AD203B41FA5}">
                      <a16:colId xmlns:a16="http://schemas.microsoft.com/office/drawing/2014/main" val="20009"/>
                    </a:ext>
                  </a:extLst>
                </a:gridCol>
                <a:gridCol w="301266">
                  <a:extLst>
                    <a:ext uri="{9D8B030D-6E8A-4147-A177-3AD203B41FA5}">
                      <a16:colId xmlns:a16="http://schemas.microsoft.com/office/drawing/2014/main" val="20010"/>
                    </a:ext>
                  </a:extLst>
                </a:gridCol>
                <a:gridCol w="311656">
                  <a:extLst>
                    <a:ext uri="{9D8B030D-6E8A-4147-A177-3AD203B41FA5}">
                      <a16:colId xmlns:a16="http://schemas.microsoft.com/office/drawing/2014/main" val="20011"/>
                    </a:ext>
                  </a:extLst>
                </a:gridCol>
                <a:gridCol w="301266">
                  <a:extLst>
                    <a:ext uri="{9D8B030D-6E8A-4147-A177-3AD203B41FA5}">
                      <a16:colId xmlns:a16="http://schemas.microsoft.com/office/drawing/2014/main" val="20012"/>
                    </a:ext>
                  </a:extLst>
                </a:gridCol>
                <a:gridCol w="301266">
                  <a:extLst>
                    <a:ext uri="{9D8B030D-6E8A-4147-A177-3AD203B41FA5}">
                      <a16:colId xmlns:a16="http://schemas.microsoft.com/office/drawing/2014/main" val="20013"/>
                    </a:ext>
                  </a:extLst>
                </a:gridCol>
                <a:gridCol w="311656">
                  <a:extLst>
                    <a:ext uri="{9D8B030D-6E8A-4147-A177-3AD203B41FA5}">
                      <a16:colId xmlns:a16="http://schemas.microsoft.com/office/drawing/2014/main" val="20014"/>
                    </a:ext>
                  </a:extLst>
                </a:gridCol>
                <a:gridCol w="301266">
                  <a:extLst>
                    <a:ext uri="{9D8B030D-6E8A-4147-A177-3AD203B41FA5}">
                      <a16:colId xmlns:a16="http://schemas.microsoft.com/office/drawing/2014/main" val="20015"/>
                    </a:ext>
                  </a:extLst>
                </a:gridCol>
                <a:gridCol w="301266">
                  <a:extLst>
                    <a:ext uri="{9D8B030D-6E8A-4147-A177-3AD203B41FA5}">
                      <a16:colId xmlns:a16="http://schemas.microsoft.com/office/drawing/2014/main" val="20016"/>
                    </a:ext>
                  </a:extLst>
                </a:gridCol>
              </a:tblGrid>
              <a:tr h="1063653">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KS2</a:t>
                      </a:r>
                      <a:endParaRPr lang="en-GB" sz="800">
                        <a:effectLst/>
                        <a:latin typeface="Times New Roman" panose="02020603050405020304" pitchFamily="18" charset="0"/>
                        <a:ea typeface="Times New Roman" panose="02020603050405020304" pitchFamily="18" charset="0"/>
                      </a:endParaRPr>
                    </a:p>
                  </a:txBody>
                  <a:tcPr marL="52609" marR="52609" marT="0" marB="0" vert="vert"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Autumn Y7</a:t>
                      </a:r>
                      <a:endParaRPr lang="en-GB" sz="800">
                        <a:effectLst/>
                        <a:latin typeface="Times New Roman" panose="02020603050405020304" pitchFamily="18" charset="0"/>
                        <a:ea typeface="Times New Roman" panose="02020603050405020304" pitchFamily="18" charset="0"/>
                      </a:endParaRPr>
                    </a:p>
                  </a:txBody>
                  <a:tcPr marL="52609" marR="52609" marT="0" marB="0" vert="vert"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Spring Y7</a:t>
                      </a:r>
                      <a:endParaRPr lang="en-GB" sz="800">
                        <a:effectLst/>
                        <a:latin typeface="Times New Roman" panose="02020603050405020304" pitchFamily="18" charset="0"/>
                        <a:ea typeface="Times New Roman" panose="02020603050405020304" pitchFamily="18" charset="0"/>
                      </a:endParaRPr>
                    </a:p>
                  </a:txBody>
                  <a:tcPr marL="52609" marR="52609" marT="0" marB="0" vert="vert"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Summer Y7</a:t>
                      </a:r>
                      <a:endParaRPr lang="en-GB" sz="800">
                        <a:effectLst/>
                        <a:latin typeface="Times New Roman" panose="02020603050405020304" pitchFamily="18" charset="0"/>
                        <a:ea typeface="Times New Roman" panose="02020603050405020304" pitchFamily="18" charset="0"/>
                      </a:endParaRPr>
                    </a:p>
                  </a:txBody>
                  <a:tcPr marL="52609" marR="52609" marT="0" marB="0" vert="vert"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Autumn Y8</a:t>
                      </a:r>
                      <a:endParaRPr lang="en-GB" sz="800">
                        <a:effectLst/>
                        <a:latin typeface="Times New Roman" panose="02020603050405020304" pitchFamily="18" charset="0"/>
                        <a:ea typeface="Times New Roman" panose="02020603050405020304" pitchFamily="18" charset="0"/>
                      </a:endParaRPr>
                    </a:p>
                  </a:txBody>
                  <a:tcPr marL="52609" marR="52609" marT="0" marB="0" vert="vert"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Spring Y8</a:t>
                      </a:r>
                      <a:endParaRPr lang="en-GB" sz="800">
                        <a:effectLst/>
                        <a:latin typeface="Times New Roman" panose="02020603050405020304" pitchFamily="18" charset="0"/>
                        <a:ea typeface="Times New Roman" panose="02020603050405020304" pitchFamily="18" charset="0"/>
                      </a:endParaRPr>
                    </a:p>
                  </a:txBody>
                  <a:tcPr marL="52609" marR="52609" marT="0" marB="0" vert="vert"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Summer Y8</a:t>
                      </a:r>
                      <a:endParaRPr lang="en-GB" sz="800">
                        <a:effectLst/>
                        <a:latin typeface="Times New Roman" panose="02020603050405020304" pitchFamily="18" charset="0"/>
                        <a:ea typeface="Times New Roman" panose="02020603050405020304" pitchFamily="18" charset="0"/>
                      </a:endParaRPr>
                    </a:p>
                  </a:txBody>
                  <a:tcPr marL="52609" marR="52609" marT="0" marB="0" vert="vert"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Autumn Y9</a:t>
                      </a:r>
                      <a:endParaRPr lang="en-GB" sz="800">
                        <a:effectLst/>
                        <a:latin typeface="Times New Roman" panose="02020603050405020304" pitchFamily="18" charset="0"/>
                        <a:ea typeface="Times New Roman" panose="02020603050405020304" pitchFamily="18" charset="0"/>
                      </a:endParaRPr>
                    </a:p>
                  </a:txBody>
                  <a:tcPr marL="52609" marR="52609" marT="0" marB="0" vert="vert"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Spring Y9</a:t>
                      </a:r>
                      <a:endParaRPr lang="en-GB" sz="800">
                        <a:effectLst/>
                        <a:latin typeface="Times New Roman" panose="02020603050405020304" pitchFamily="18" charset="0"/>
                        <a:ea typeface="Times New Roman" panose="02020603050405020304" pitchFamily="18" charset="0"/>
                      </a:endParaRPr>
                    </a:p>
                  </a:txBody>
                  <a:tcPr marL="52609" marR="52609" marT="0" marB="0" vert="vert"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Summer Y9</a:t>
                      </a:r>
                      <a:endParaRPr lang="en-GB" sz="800">
                        <a:effectLst/>
                        <a:latin typeface="Times New Roman" panose="02020603050405020304" pitchFamily="18" charset="0"/>
                        <a:ea typeface="Times New Roman" panose="02020603050405020304" pitchFamily="18" charset="0"/>
                      </a:endParaRPr>
                    </a:p>
                  </a:txBody>
                  <a:tcPr marL="52609" marR="52609" marT="0" marB="0" vert="vert"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Autumn Y10</a:t>
                      </a:r>
                      <a:endParaRPr lang="en-GB" sz="800">
                        <a:effectLst/>
                        <a:latin typeface="Times New Roman" panose="02020603050405020304" pitchFamily="18" charset="0"/>
                        <a:ea typeface="Times New Roman" panose="02020603050405020304" pitchFamily="18" charset="0"/>
                      </a:endParaRPr>
                    </a:p>
                  </a:txBody>
                  <a:tcPr marL="52609" marR="52609" marT="0" marB="0" vert="vert"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Spring Y10</a:t>
                      </a:r>
                      <a:endParaRPr lang="en-GB" sz="800">
                        <a:effectLst/>
                        <a:latin typeface="Times New Roman" panose="02020603050405020304" pitchFamily="18" charset="0"/>
                        <a:ea typeface="Times New Roman" panose="02020603050405020304" pitchFamily="18" charset="0"/>
                      </a:endParaRPr>
                    </a:p>
                  </a:txBody>
                  <a:tcPr marL="52609" marR="52609" marT="0" marB="0" vert="vert"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Summer Y10</a:t>
                      </a:r>
                      <a:endParaRPr lang="en-GB" sz="800">
                        <a:effectLst/>
                        <a:latin typeface="Times New Roman" panose="02020603050405020304" pitchFamily="18" charset="0"/>
                        <a:ea typeface="Times New Roman" panose="02020603050405020304" pitchFamily="18" charset="0"/>
                      </a:endParaRPr>
                    </a:p>
                  </a:txBody>
                  <a:tcPr marL="52609" marR="52609" marT="0" marB="0" vert="vert"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Autumn Y11</a:t>
                      </a:r>
                      <a:endParaRPr lang="en-GB" sz="800">
                        <a:effectLst/>
                        <a:latin typeface="Times New Roman" panose="02020603050405020304" pitchFamily="18" charset="0"/>
                        <a:ea typeface="Times New Roman" panose="02020603050405020304" pitchFamily="18" charset="0"/>
                      </a:endParaRPr>
                    </a:p>
                  </a:txBody>
                  <a:tcPr marL="52609" marR="52609" marT="0" marB="0" vert="vert"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Spring Y11</a:t>
                      </a:r>
                      <a:endParaRPr lang="en-GB" sz="800">
                        <a:effectLst/>
                        <a:latin typeface="Times New Roman" panose="02020603050405020304" pitchFamily="18" charset="0"/>
                        <a:ea typeface="Times New Roman" panose="02020603050405020304" pitchFamily="18" charset="0"/>
                      </a:endParaRPr>
                    </a:p>
                  </a:txBody>
                  <a:tcPr marL="52609" marR="52609" marT="0" marB="0" vert="vert"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Summer Y11</a:t>
                      </a:r>
                      <a:endParaRPr lang="en-GB" sz="800">
                        <a:effectLst/>
                        <a:latin typeface="Times New Roman" panose="02020603050405020304" pitchFamily="18" charset="0"/>
                        <a:ea typeface="Times New Roman" panose="02020603050405020304" pitchFamily="18" charset="0"/>
                      </a:endParaRPr>
                    </a:p>
                  </a:txBody>
                  <a:tcPr marL="52609" marR="52609" marT="0" marB="0" vert="vert"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New GCSE Grades</a:t>
                      </a:r>
                      <a:endParaRPr lang="en-GB" sz="800">
                        <a:effectLst/>
                        <a:latin typeface="Times New Roman" panose="02020603050405020304" pitchFamily="18" charset="0"/>
                        <a:ea typeface="Times New Roman" panose="02020603050405020304" pitchFamily="18" charset="0"/>
                      </a:endParaRPr>
                    </a:p>
                  </a:txBody>
                  <a:tcPr marL="52609" marR="52609" marT="0" marB="0" vert="vert"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181821">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9</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81821">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81821">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8</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1821">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800">
                        <a:effectLst/>
                        <a:latin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1821">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7</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81821">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81821">
                <a:tc>
                  <a:txBody>
                    <a:bodyPr/>
                    <a:lstStyle/>
                    <a:p>
                      <a:pPr>
                        <a:spcAft>
                          <a:spcPts val="0"/>
                        </a:spcAft>
                      </a:pPr>
                      <a:endParaRPr lang="en-GB" sz="800" dirty="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81821">
                <a:tc>
                  <a:txBody>
                    <a:bodyPr/>
                    <a:lstStyle/>
                    <a:p>
                      <a:pPr>
                        <a:spcAft>
                          <a:spcPts val="0"/>
                        </a:spcAft>
                      </a:pPr>
                      <a:endParaRPr lang="en-GB" sz="800" dirty="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6</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81821">
                <a:tc>
                  <a:txBody>
                    <a:bodyPr/>
                    <a:lstStyle/>
                    <a:p>
                      <a:pPr>
                        <a:spcAft>
                          <a:spcPts val="0"/>
                        </a:spcAft>
                      </a:pPr>
                      <a:endParaRPr lang="en-GB" sz="800" dirty="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81821">
                <a:tc>
                  <a:txBody>
                    <a:bodyPr/>
                    <a:lstStyle/>
                    <a:p>
                      <a:pPr>
                        <a:spcAft>
                          <a:spcPts val="0"/>
                        </a:spcAft>
                      </a:pPr>
                      <a:endParaRPr lang="en-GB" sz="800" dirty="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181821">
                <a:tc>
                  <a:txBody>
                    <a:bodyPr/>
                    <a:lstStyle/>
                    <a:p>
                      <a:pPr>
                        <a:spcAft>
                          <a:spcPts val="0"/>
                        </a:spcAft>
                      </a:pPr>
                      <a:endParaRPr lang="en-GB" sz="800" dirty="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5</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181821">
                <a:tc>
                  <a:txBody>
                    <a:bodyPr/>
                    <a:lstStyle/>
                    <a:p>
                      <a:pPr>
                        <a:spcAft>
                          <a:spcPts val="0"/>
                        </a:spcAft>
                      </a:pPr>
                      <a:endParaRPr lang="en-GB" sz="800" dirty="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181821">
                <a:tc>
                  <a:txBody>
                    <a:bodyPr/>
                    <a:lstStyle/>
                    <a:p>
                      <a:pPr>
                        <a:spcAft>
                          <a:spcPts val="0"/>
                        </a:spcAft>
                      </a:pPr>
                      <a:endParaRPr lang="en-GB" sz="800" dirty="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181821">
                <a:tc>
                  <a:txBody>
                    <a:bodyPr/>
                    <a:lstStyle/>
                    <a:p>
                      <a:pPr>
                        <a:spcAft>
                          <a:spcPts val="0"/>
                        </a:spcAft>
                      </a:pPr>
                      <a:endParaRPr lang="en-GB" sz="800" dirty="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4</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181821">
                <a:tc>
                  <a:txBody>
                    <a:bodyPr/>
                    <a:lstStyle/>
                    <a:p>
                      <a:pPr>
                        <a:spcAft>
                          <a:spcPts val="0"/>
                        </a:spcAft>
                      </a:pPr>
                      <a:endParaRPr lang="en-GB" sz="800" dirty="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r h="181821">
                <a:tc>
                  <a:txBody>
                    <a:bodyPr/>
                    <a:lstStyle/>
                    <a:p>
                      <a:pPr>
                        <a:spcAft>
                          <a:spcPts val="0"/>
                        </a:spcAft>
                      </a:pPr>
                      <a:endParaRPr lang="en-GB" sz="800" dirty="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6"/>
                  </a:ext>
                </a:extLst>
              </a:tr>
              <a:tr h="181821">
                <a:tc>
                  <a:txBody>
                    <a:bodyPr/>
                    <a:lstStyle/>
                    <a:p>
                      <a:pPr>
                        <a:spcAft>
                          <a:spcPts val="0"/>
                        </a:spcAft>
                      </a:pPr>
                      <a:endParaRPr lang="en-GB" sz="800" dirty="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3</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7"/>
                  </a:ext>
                </a:extLst>
              </a:tr>
              <a:tr h="181821">
                <a:tc>
                  <a:txBody>
                    <a:bodyPr/>
                    <a:lstStyle/>
                    <a:p>
                      <a:pPr>
                        <a:spcAft>
                          <a:spcPts val="0"/>
                        </a:spcAft>
                      </a:pPr>
                      <a:endParaRPr lang="en-GB" sz="800" dirty="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8"/>
                  </a:ext>
                </a:extLst>
              </a:tr>
              <a:tr h="181821">
                <a:tc>
                  <a:txBody>
                    <a:bodyPr/>
                    <a:lstStyle/>
                    <a:p>
                      <a:pPr>
                        <a:spcAft>
                          <a:spcPts val="0"/>
                        </a:spcAft>
                      </a:pPr>
                      <a:endParaRPr lang="en-GB" sz="800" dirty="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9"/>
                  </a:ext>
                </a:extLst>
              </a:tr>
              <a:tr h="181821">
                <a:tc>
                  <a:txBody>
                    <a:bodyPr/>
                    <a:lstStyle/>
                    <a:p>
                      <a:pPr>
                        <a:spcAft>
                          <a:spcPts val="0"/>
                        </a:spcAft>
                      </a:pPr>
                      <a:r>
                        <a:rPr lang="en-GB" sz="800" dirty="0">
                          <a:solidFill>
                            <a:srgbClr val="000000"/>
                          </a:solidFill>
                          <a:effectLst/>
                          <a:latin typeface="Calibri" panose="020F0502020204030204" pitchFamily="34" charset="0"/>
                          <a:ea typeface="Times New Roman" panose="02020603050405020304" pitchFamily="18" charset="0"/>
                        </a:rPr>
                        <a:t>100</a:t>
                      </a:r>
                      <a:endParaRPr lang="en-GB" sz="800" dirty="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2</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0"/>
                  </a:ext>
                </a:extLst>
              </a:tr>
              <a:tr h="181821">
                <a:tc>
                  <a:txBody>
                    <a:bodyPr/>
                    <a:lstStyle/>
                    <a:p>
                      <a:pPr>
                        <a:spcAft>
                          <a:spcPts val="0"/>
                        </a:spcAft>
                      </a:pPr>
                      <a:endParaRPr lang="en-GB" sz="800" dirty="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81821">
                <a:tc>
                  <a:txBody>
                    <a:bodyPr/>
                    <a:lstStyle/>
                    <a:p>
                      <a:pPr>
                        <a:spcAft>
                          <a:spcPts val="0"/>
                        </a:spcAft>
                      </a:pPr>
                      <a:endParaRPr lang="en-GB" sz="800" dirty="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81821">
                <a:tc>
                  <a:txBody>
                    <a:bodyPr/>
                    <a:lstStyle/>
                    <a:p>
                      <a:pPr>
                        <a:spcAft>
                          <a:spcPts val="0"/>
                        </a:spcAft>
                      </a:pPr>
                      <a:endParaRPr lang="en-GB" sz="800" dirty="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1</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3"/>
                  </a:ext>
                </a:extLst>
              </a:tr>
              <a:tr h="181821">
                <a:tc>
                  <a:txBody>
                    <a:bodyPr/>
                    <a:lstStyle/>
                    <a:p>
                      <a:pPr>
                        <a:spcAft>
                          <a:spcPts val="0"/>
                        </a:spcAft>
                      </a:pPr>
                      <a:endParaRPr lang="en-GB" sz="800" dirty="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dirty="0">
                          <a:solidFill>
                            <a:srgbClr val="000000"/>
                          </a:solidFill>
                          <a:effectLst/>
                          <a:latin typeface="Calibri" panose="020F0502020204030204" pitchFamily="34" charset="0"/>
                          <a:ea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4"/>
                  </a:ext>
                </a:extLst>
              </a:tr>
              <a:tr h="181821">
                <a:tc>
                  <a:txBody>
                    <a:bodyPr/>
                    <a:lstStyle/>
                    <a:p>
                      <a:pPr>
                        <a:spcAft>
                          <a:spcPts val="0"/>
                        </a:spcAft>
                      </a:pPr>
                      <a:endParaRPr lang="en-GB" sz="800" dirty="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181821">
                <a:tc>
                  <a:txBody>
                    <a:bodyPr/>
                    <a:lstStyle/>
                    <a:p>
                      <a:pPr>
                        <a:spcAft>
                          <a:spcPts val="0"/>
                        </a:spcAft>
                      </a:pPr>
                      <a:endParaRPr lang="en-GB" sz="800" dirty="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181821">
                <a:tc>
                  <a:txBody>
                    <a:bodyPr/>
                    <a:lstStyle/>
                    <a:p>
                      <a:pPr>
                        <a:spcAft>
                          <a:spcPts val="0"/>
                        </a:spcAft>
                      </a:pPr>
                      <a:endParaRPr lang="en-GB" sz="800" dirty="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a:solidFill>
                            <a:srgbClr val="000000"/>
                          </a:solidFill>
                          <a:effectLst/>
                          <a:latin typeface="Calibri" panose="020F0502020204030204" pitchFamily="34" charset="0"/>
                          <a:ea typeface="Times New Roman" panose="02020603050405020304" pitchFamily="18" charset="0"/>
                        </a:rPr>
                        <a:t> </a:t>
                      </a:r>
                      <a:endParaRPr lang="en-GB" sz="80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800" dirty="0">
                          <a:solidFill>
                            <a:srgbClr val="000000"/>
                          </a:solidFill>
                          <a:effectLst/>
                          <a:latin typeface="Calibri" panose="020F0502020204030204" pitchFamily="34" charset="0"/>
                          <a:ea typeface="Times New Roman" panose="02020603050405020304" pitchFamily="18" charset="0"/>
                        </a:rPr>
                        <a:t> </a:t>
                      </a:r>
                      <a:endParaRPr lang="en-GB" sz="800" dirty="0">
                        <a:effectLst/>
                        <a:latin typeface="Times New Roman" panose="02020603050405020304" pitchFamily="18" charset="0"/>
                        <a:ea typeface="Times New Roman" panose="02020603050405020304" pitchFamily="18" charset="0"/>
                      </a:endParaRPr>
                    </a:p>
                  </a:txBody>
                  <a:tcPr marL="52609" marR="5260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bl>
          </a:graphicData>
        </a:graphic>
      </p:graphicFrame>
      <p:cxnSp>
        <p:nvCxnSpPr>
          <p:cNvPr id="13" name="Straight Arrow Connector 12"/>
          <p:cNvCxnSpPr/>
          <p:nvPr/>
        </p:nvCxnSpPr>
        <p:spPr>
          <a:xfrm flipV="1">
            <a:off x="3923928" y="2996952"/>
            <a:ext cx="4464496" cy="22322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77205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1601391" y="1646636"/>
            <a:ext cx="4752975" cy="3996928"/>
          </a:xfrm>
        </p:spPr>
        <p:txBody>
          <a:bodyPr/>
          <a:lstStyle/>
          <a:p>
            <a:pPr eaLnBrk="1" hangingPunct="1">
              <a:lnSpc>
                <a:spcPct val="90000"/>
              </a:lnSpc>
              <a:defRPr/>
            </a:pPr>
            <a:endParaRPr lang="en-GB" sz="225" dirty="0">
              <a:latin typeface="Calibri" pitchFamily="34" charset="0"/>
              <a:cs typeface="Calibri" pitchFamily="34" charset="0"/>
            </a:endParaRPr>
          </a:p>
          <a:p>
            <a:pPr eaLnBrk="1" hangingPunct="1">
              <a:lnSpc>
                <a:spcPct val="90000"/>
              </a:lnSpc>
              <a:defRPr/>
            </a:pPr>
            <a:endParaRPr lang="en-GB" sz="900" dirty="0">
              <a:latin typeface="Calibri" pitchFamily="34" charset="0"/>
              <a:cs typeface="Calibri" pitchFamily="34" charset="0"/>
            </a:endParaRPr>
          </a:p>
          <a:p>
            <a:pPr marL="0" indent="0">
              <a:buNone/>
              <a:defRPr/>
            </a:pPr>
            <a:endParaRPr lang="en-GB" sz="1500" b="1" dirty="0">
              <a:latin typeface="Calibri" pitchFamily="34" charset="0"/>
              <a:cs typeface="Calibri" pitchFamily="34" charset="0"/>
            </a:endParaRPr>
          </a:p>
          <a:p>
            <a:pPr eaLnBrk="1" hangingPunct="1">
              <a:lnSpc>
                <a:spcPct val="90000"/>
              </a:lnSpc>
              <a:defRPr/>
            </a:pPr>
            <a:endParaRPr lang="en-GB" sz="1500" u="sng" dirty="0">
              <a:solidFill>
                <a:srgbClr val="FF0000"/>
              </a:solidFill>
              <a:latin typeface="Calibri" pitchFamily="34" charset="0"/>
              <a:cs typeface="Calibri" pitchFamily="34" charset="0"/>
            </a:endParaRPr>
          </a:p>
          <a:p>
            <a:pPr marL="0" indent="0">
              <a:buNone/>
              <a:defRPr/>
            </a:pPr>
            <a:endParaRPr lang="en-GB" sz="900" dirty="0">
              <a:latin typeface="Calibri" pitchFamily="34" charset="0"/>
              <a:cs typeface="Calibri" pitchFamily="34" charset="0"/>
            </a:endParaRPr>
          </a:p>
          <a:p>
            <a:pPr eaLnBrk="1" hangingPunct="1">
              <a:lnSpc>
                <a:spcPct val="90000"/>
              </a:lnSpc>
              <a:buFontTx/>
              <a:buNone/>
              <a:defRPr/>
            </a:pPr>
            <a:endParaRPr lang="en-GB" sz="900" dirty="0">
              <a:latin typeface="Calibri" pitchFamily="34" charset="0"/>
              <a:cs typeface="Calibri" pitchFamily="34" charset="0"/>
            </a:endParaRPr>
          </a:p>
          <a:p>
            <a:pPr eaLnBrk="1" hangingPunct="1">
              <a:lnSpc>
                <a:spcPct val="90000"/>
              </a:lnSpc>
              <a:buFontTx/>
              <a:buNone/>
              <a:defRPr/>
            </a:pPr>
            <a:endParaRPr lang="en-GB" sz="900" dirty="0">
              <a:latin typeface="Calibri" pitchFamily="34" charset="0"/>
              <a:cs typeface="Calibri" pitchFamily="34" charset="0"/>
            </a:endParaRPr>
          </a:p>
          <a:p>
            <a:pPr eaLnBrk="1" hangingPunct="1">
              <a:lnSpc>
                <a:spcPct val="90000"/>
              </a:lnSpc>
              <a:defRPr/>
            </a:pPr>
            <a:endParaRPr lang="en-US" sz="1500" dirty="0">
              <a:latin typeface="Calibri" pitchFamily="34" charset="0"/>
              <a:cs typeface="Calibri" pitchFamily="34" charset="0"/>
            </a:endParaRPr>
          </a:p>
        </p:txBody>
      </p:sp>
      <p:pic>
        <p:nvPicPr>
          <p:cNvPr id="9220" name="Picture 5"/>
          <p:cNvPicPr>
            <a:picLocks noChangeAspect="1" noChangeArrowheads="1"/>
          </p:cNvPicPr>
          <p:nvPr/>
        </p:nvPicPr>
        <p:blipFill>
          <a:blip r:embed="rId3">
            <a:extLst>
              <a:ext uri="{28A0092B-C50C-407E-A947-70E740481C1C}">
                <a14:useLocalDpi xmlns:a14="http://schemas.microsoft.com/office/drawing/2010/main" val="0"/>
              </a:ext>
            </a:extLst>
          </a:blip>
          <a:srcRect l="21994" t="24261" r="23135" b="21271"/>
          <a:stretch>
            <a:fillRect/>
          </a:stretch>
        </p:blipFill>
        <p:spPr bwMode="auto">
          <a:xfrm>
            <a:off x="242048" y="2327122"/>
            <a:ext cx="4126622" cy="296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42047" y="1131094"/>
            <a:ext cx="8273303" cy="994172"/>
          </a:xfrm>
        </p:spPr>
        <p:txBody>
          <a:bodyPr/>
          <a:lstStyle/>
          <a:p>
            <a:r>
              <a:rPr lang="en-GB" b="1" dirty="0">
                <a:solidFill>
                  <a:srgbClr val="00B050"/>
                </a:solidFill>
              </a:rPr>
              <a:t>The Pupil Planner </a:t>
            </a: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l="21799" t="18971" r="22861" b="24741"/>
          <a:stretch>
            <a:fillRect/>
          </a:stretch>
        </p:blipFill>
        <p:spPr bwMode="auto">
          <a:xfrm>
            <a:off x="4368670" y="2327122"/>
            <a:ext cx="4586780" cy="296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91000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81076"/>
            <a:ext cx="7886700" cy="819150"/>
          </a:xfrm>
        </p:spPr>
        <p:txBody>
          <a:bodyPr/>
          <a:lstStyle/>
          <a:p>
            <a:r>
              <a:rPr lang="en-GB" b="1" dirty="0">
                <a:solidFill>
                  <a:srgbClr val="00B050"/>
                </a:solidFill>
              </a:rPr>
              <a:t>The Pupil Planner </a:t>
            </a:r>
            <a:endParaRPr lang="en-GB" b="1" dirty="0"/>
          </a:p>
        </p:txBody>
      </p:sp>
      <p:sp>
        <p:nvSpPr>
          <p:cNvPr id="3" name="Content Placeholder 2"/>
          <p:cNvSpPr>
            <a:spLocks noGrp="1"/>
          </p:cNvSpPr>
          <p:nvPr>
            <p:ph idx="1"/>
          </p:nvPr>
        </p:nvSpPr>
        <p:spPr/>
        <p:txBody>
          <a:bodyPr/>
          <a:lstStyle/>
          <a:p>
            <a:endParaRPr lang="en-GB"/>
          </a:p>
        </p:txBody>
      </p:sp>
      <p:graphicFrame>
        <p:nvGraphicFramePr>
          <p:cNvPr id="4" name="Group 398"/>
          <p:cNvGraphicFramePr>
            <a:graphicFrameLocks/>
          </p:cNvGraphicFramePr>
          <p:nvPr/>
        </p:nvGraphicFramePr>
        <p:xfrm>
          <a:off x="566739" y="1949054"/>
          <a:ext cx="8072438" cy="3794524"/>
        </p:xfrm>
        <a:graphic>
          <a:graphicData uri="http://schemas.openxmlformats.org/drawingml/2006/table">
            <a:tbl>
              <a:tblPr/>
              <a:tblGrid>
                <a:gridCol w="1663492">
                  <a:extLst>
                    <a:ext uri="{9D8B030D-6E8A-4147-A177-3AD203B41FA5}">
                      <a16:colId xmlns:a16="http://schemas.microsoft.com/office/drawing/2014/main" val="20000"/>
                    </a:ext>
                  </a:extLst>
                </a:gridCol>
                <a:gridCol w="831746">
                  <a:extLst>
                    <a:ext uri="{9D8B030D-6E8A-4147-A177-3AD203B41FA5}">
                      <a16:colId xmlns:a16="http://schemas.microsoft.com/office/drawing/2014/main" val="20001"/>
                    </a:ext>
                  </a:extLst>
                </a:gridCol>
                <a:gridCol w="831746">
                  <a:extLst>
                    <a:ext uri="{9D8B030D-6E8A-4147-A177-3AD203B41FA5}">
                      <a16:colId xmlns:a16="http://schemas.microsoft.com/office/drawing/2014/main" val="20002"/>
                    </a:ext>
                  </a:extLst>
                </a:gridCol>
                <a:gridCol w="906753">
                  <a:extLst>
                    <a:ext uri="{9D8B030D-6E8A-4147-A177-3AD203B41FA5}">
                      <a16:colId xmlns:a16="http://schemas.microsoft.com/office/drawing/2014/main" val="20003"/>
                    </a:ext>
                  </a:extLst>
                </a:gridCol>
                <a:gridCol w="971760">
                  <a:extLst>
                    <a:ext uri="{9D8B030D-6E8A-4147-A177-3AD203B41FA5}">
                      <a16:colId xmlns:a16="http://schemas.microsoft.com/office/drawing/2014/main" val="20004"/>
                    </a:ext>
                  </a:extLst>
                </a:gridCol>
                <a:gridCol w="961758">
                  <a:extLst>
                    <a:ext uri="{9D8B030D-6E8A-4147-A177-3AD203B41FA5}">
                      <a16:colId xmlns:a16="http://schemas.microsoft.com/office/drawing/2014/main" val="20005"/>
                    </a:ext>
                  </a:extLst>
                </a:gridCol>
                <a:gridCol w="961759">
                  <a:extLst>
                    <a:ext uri="{9D8B030D-6E8A-4147-A177-3AD203B41FA5}">
                      <a16:colId xmlns:a16="http://schemas.microsoft.com/office/drawing/2014/main" val="20006"/>
                    </a:ext>
                  </a:extLst>
                </a:gridCol>
                <a:gridCol w="943424">
                  <a:extLst>
                    <a:ext uri="{9D8B030D-6E8A-4147-A177-3AD203B41FA5}">
                      <a16:colId xmlns:a16="http://schemas.microsoft.com/office/drawing/2014/main" val="20007"/>
                    </a:ext>
                  </a:extLst>
                </a:gridCol>
              </a:tblGrid>
              <a:tr h="9482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rgbClr val="FF0000"/>
                        </a:solidFill>
                        <a:effectLst/>
                        <a:latin typeface="Century Gothic" pitchFamily="34" charset="0"/>
                      </a:endParaRPr>
                    </a:p>
                  </a:txBody>
                  <a:tcPr marL="68580" marR="68580" marT="34290" marB="34290" horzOverflow="overflow">
                    <a:lnL cap="flat">
                      <a:noFill/>
                    </a:lnL>
                    <a:lnR w="28575" cap="flat" cmpd="sng" algn="ctr">
                      <a:solidFill>
                        <a:schemeClr val="tx1"/>
                      </a:solidFill>
                      <a:prstDash val="solid"/>
                      <a:round/>
                      <a:headEnd type="none" w="med" len="med"/>
                      <a:tailEnd type="none" w="med" len="med"/>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rgbClr val="FF0000"/>
                          </a:solidFill>
                          <a:effectLst/>
                          <a:latin typeface="Garamond" pitchFamily="18" charset="0"/>
                        </a:rPr>
                        <a:t>Mon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rgbClr val="FF0000"/>
                          </a:solidFill>
                          <a:effectLst/>
                          <a:latin typeface="Garamond" pitchFamily="18" charset="0"/>
                        </a:rPr>
                        <a:t>20th</a:t>
                      </a:r>
                    </a:p>
                  </a:txBody>
                  <a:tcPr marL="68580" marR="68580" marT="34290" marB="34290" horzOverflow="overflow">
                    <a:lnL w="285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rgbClr val="FF0000"/>
                          </a:solidFill>
                          <a:effectLst/>
                          <a:latin typeface="Garamond" pitchFamily="18" charset="0"/>
                        </a:rPr>
                        <a:t>Tues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rgbClr val="FF0000"/>
                          </a:solidFill>
                          <a:effectLst/>
                          <a:latin typeface="Garamond" pitchFamily="18" charset="0"/>
                        </a:rPr>
                        <a:t>21</a:t>
                      </a:r>
                      <a:r>
                        <a:rPr kumimoji="0" lang="en-GB" sz="1500" b="0" i="0" u="none" strike="noStrike" cap="none" normalizeH="0" baseline="30000" dirty="0">
                          <a:ln>
                            <a:noFill/>
                          </a:ln>
                          <a:solidFill>
                            <a:srgbClr val="FF0000"/>
                          </a:solidFill>
                          <a:effectLst/>
                          <a:latin typeface="Garamond" pitchFamily="18" charset="0"/>
                        </a:rPr>
                        <a:t>st</a:t>
                      </a:r>
                    </a:p>
                  </a:txBody>
                  <a:tcPr marL="68580" marR="68580" marT="34290" marB="34290"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rgbClr val="FF0000"/>
                          </a:solidFill>
                          <a:effectLst/>
                          <a:latin typeface="Garamond" pitchFamily="18" charset="0"/>
                        </a:rPr>
                        <a:t>Wed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rgbClr val="FF0000"/>
                          </a:solidFill>
                          <a:effectLst/>
                          <a:latin typeface="Garamond" pitchFamily="18" charset="0"/>
                        </a:rPr>
                        <a:t>22</a:t>
                      </a:r>
                      <a:r>
                        <a:rPr kumimoji="0" lang="en-GB" sz="1500" b="0" i="0" u="none" strike="noStrike" cap="none" normalizeH="0" baseline="30000" dirty="0">
                          <a:ln>
                            <a:noFill/>
                          </a:ln>
                          <a:solidFill>
                            <a:srgbClr val="FF0000"/>
                          </a:solidFill>
                          <a:effectLst/>
                          <a:latin typeface="Garamond" pitchFamily="18" charset="0"/>
                        </a:rPr>
                        <a:t>nd</a:t>
                      </a:r>
                    </a:p>
                  </a:txBody>
                  <a:tcPr marL="68580" marR="68580" marT="34290" marB="34290"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rgbClr val="FF0000"/>
                          </a:solidFill>
                          <a:effectLst/>
                          <a:latin typeface="Garamond" pitchFamily="18" charset="0"/>
                        </a:rPr>
                        <a:t>Thur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rgbClr val="FF0000"/>
                          </a:solidFill>
                          <a:effectLst/>
                          <a:latin typeface="Garamond" pitchFamily="18" charset="0"/>
                        </a:rPr>
                        <a:t>23d</a:t>
                      </a:r>
                    </a:p>
                  </a:txBody>
                  <a:tcPr marL="68580" marR="68580" marT="34290" marB="34290"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a:ln>
                            <a:noFill/>
                          </a:ln>
                          <a:solidFill>
                            <a:srgbClr val="FF0000"/>
                          </a:solidFill>
                          <a:effectLst/>
                          <a:latin typeface="Garamond" pitchFamily="18" charset="0"/>
                        </a:rPr>
                        <a:t>Fri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a:ln>
                            <a:noFill/>
                          </a:ln>
                          <a:solidFill>
                            <a:srgbClr val="FF0000"/>
                          </a:solidFill>
                          <a:effectLst/>
                          <a:latin typeface="Garamond" pitchFamily="18" charset="0"/>
                        </a:rPr>
                        <a:t>24</a:t>
                      </a:r>
                      <a:r>
                        <a:rPr kumimoji="0" lang="en-GB" sz="1500" b="0" i="0" u="none" strike="noStrike" cap="none" normalizeH="0" baseline="30000">
                          <a:ln>
                            <a:noFill/>
                          </a:ln>
                          <a:solidFill>
                            <a:srgbClr val="FF0000"/>
                          </a:solidFill>
                          <a:effectLst/>
                          <a:latin typeface="Garamond" pitchFamily="18" charset="0"/>
                        </a:rPr>
                        <a:t>th</a:t>
                      </a:r>
                      <a:r>
                        <a:rPr kumimoji="0" lang="en-GB" sz="1500" b="0" i="0" u="none" strike="noStrike" cap="none" normalizeH="0" baseline="0">
                          <a:ln>
                            <a:noFill/>
                          </a:ln>
                          <a:solidFill>
                            <a:srgbClr val="FF0000"/>
                          </a:solidFill>
                          <a:effectLst/>
                          <a:latin typeface="Garamond" pitchFamily="18" charset="0"/>
                        </a:rPr>
                        <a:t> </a:t>
                      </a:r>
                      <a:endParaRPr kumimoji="0" lang="en-GB" sz="1500" b="0" i="0" u="none" strike="noStrike" cap="none" normalizeH="0" baseline="30000">
                        <a:ln>
                          <a:noFill/>
                        </a:ln>
                        <a:solidFill>
                          <a:srgbClr val="FF0000"/>
                        </a:solidFill>
                        <a:effectLst/>
                        <a:latin typeface="Garamond" pitchFamily="18" charset="0"/>
                      </a:endParaRPr>
                    </a:p>
                  </a:txBody>
                  <a:tcPr marL="68580" marR="68580" marT="34290" marB="34290"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rgbClr val="FF0000"/>
                          </a:solidFill>
                          <a:effectLst/>
                          <a:latin typeface="Garamond" pitchFamily="18" charset="0"/>
                        </a:rPr>
                        <a:t>Sat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dirty="0">
                          <a:ln>
                            <a:noFill/>
                          </a:ln>
                          <a:solidFill>
                            <a:srgbClr val="FF0000"/>
                          </a:solidFill>
                          <a:effectLst/>
                          <a:latin typeface="Garamond" pitchFamily="18" charset="0"/>
                        </a:rPr>
                        <a:t>25th</a:t>
                      </a:r>
                      <a:endParaRPr kumimoji="0" lang="en-GB" sz="1500" b="0" i="0" u="none" strike="noStrike" cap="none" normalizeH="0" baseline="30000" dirty="0">
                        <a:ln>
                          <a:noFill/>
                        </a:ln>
                        <a:solidFill>
                          <a:srgbClr val="FF0000"/>
                        </a:solidFill>
                        <a:effectLst/>
                        <a:latin typeface="Garamond" pitchFamily="18" charset="0"/>
                      </a:endParaRPr>
                    </a:p>
                  </a:txBody>
                  <a:tcPr marL="68580" marR="68580" marT="34290" marB="34290" horzOverflow="overflow">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a:ln>
                            <a:noFill/>
                          </a:ln>
                          <a:solidFill>
                            <a:srgbClr val="FF0000"/>
                          </a:solidFill>
                          <a:effectLst/>
                          <a:latin typeface="Garamond" pitchFamily="18" charset="0"/>
                        </a:rPr>
                        <a:t>Sun 26th</a:t>
                      </a:r>
                    </a:p>
                  </a:txBody>
                  <a:tcPr marL="68580" marR="68580" marT="34290" marB="34290" horzOverflow="overflow">
                    <a:lnL w="952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82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500" b="0" i="0" u="none" strike="noStrike" cap="none" normalizeH="0" baseline="0">
                          <a:ln>
                            <a:noFill/>
                          </a:ln>
                          <a:solidFill>
                            <a:srgbClr val="FF0000"/>
                          </a:solidFill>
                          <a:effectLst/>
                          <a:latin typeface="Tahoma" charset="0"/>
                        </a:rPr>
                        <a:t>Homework</a:t>
                      </a:r>
                    </a:p>
                  </a:txBody>
                  <a:tcPr marL="68580" marR="68580" marT="34290" marB="342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a:ln>
                          <a:noFill/>
                        </a:ln>
                        <a:solidFill>
                          <a:srgbClr val="FF0000"/>
                        </a:solidFill>
                        <a:effectLst/>
                        <a:latin typeface="Century Gothic"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a:ln>
                          <a:noFill/>
                        </a:ln>
                        <a:solidFill>
                          <a:srgbClr val="FF0000"/>
                        </a:solidFill>
                        <a:effectLst/>
                        <a:latin typeface="Century Gothic"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a:ln>
                          <a:noFill/>
                        </a:ln>
                        <a:solidFill>
                          <a:srgbClr val="FF0000"/>
                        </a:solidFill>
                        <a:effectLst/>
                        <a:latin typeface="Century Gothic"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rgbClr val="FF0000"/>
                        </a:solidFill>
                        <a:effectLst/>
                        <a:latin typeface="Century Gothic"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a:ln>
                          <a:noFill/>
                        </a:ln>
                        <a:solidFill>
                          <a:srgbClr val="FF0000"/>
                        </a:solidFill>
                        <a:effectLst/>
                        <a:latin typeface="Century Gothic"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a:ln>
                          <a:noFill/>
                        </a:ln>
                        <a:solidFill>
                          <a:srgbClr val="FF0000"/>
                        </a:solidFill>
                        <a:effectLst/>
                        <a:latin typeface="Century Gothic"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a:ln>
                          <a:noFill/>
                        </a:ln>
                        <a:solidFill>
                          <a:srgbClr val="FF0000"/>
                        </a:solidFill>
                        <a:effectLst/>
                        <a:latin typeface="Century Gothic"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987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500" b="0" i="0" u="none" strike="noStrike" cap="none" normalizeH="0" baseline="0" dirty="0">
                          <a:ln>
                            <a:noFill/>
                          </a:ln>
                          <a:solidFill>
                            <a:srgbClr val="FF0000"/>
                          </a:solidFill>
                          <a:effectLst/>
                          <a:latin typeface="Tahoma" charset="0"/>
                        </a:rPr>
                        <a:t>Revision</a:t>
                      </a:r>
                    </a:p>
                  </a:txBody>
                  <a:tcPr marL="68580" marR="68580" marT="34290" marB="342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a:ln>
                          <a:noFill/>
                        </a:ln>
                        <a:solidFill>
                          <a:srgbClr val="FF0000"/>
                        </a:solidFill>
                        <a:effectLst/>
                        <a:latin typeface="Century Gothic"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a:ln>
                          <a:noFill/>
                        </a:ln>
                        <a:solidFill>
                          <a:srgbClr val="FF0000"/>
                        </a:solidFill>
                        <a:effectLst/>
                        <a:latin typeface="Century Gothic"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rgbClr val="FF0000"/>
                        </a:solidFill>
                        <a:effectLst/>
                        <a:latin typeface="Century Gothic"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a:ln>
                          <a:noFill/>
                        </a:ln>
                        <a:solidFill>
                          <a:srgbClr val="FF0000"/>
                        </a:solidFill>
                        <a:effectLst/>
                        <a:latin typeface="Century Gothic"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a:ln>
                          <a:noFill/>
                        </a:ln>
                        <a:solidFill>
                          <a:srgbClr val="FF0000"/>
                        </a:solidFill>
                        <a:effectLst/>
                        <a:latin typeface="Century Gothic"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a:ln>
                          <a:noFill/>
                        </a:ln>
                        <a:solidFill>
                          <a:srgbClr val="FF0000"/>
                        </a:solidFill>
                        <a:effectLst/>
                        <a:latin typeface="Century Gothic"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a:ln>
                          <a:noFill/>
                        </a:ln>
                        <a:solidFill>
                          <a:srgbClr val="FF0000"/>
                        </a:solidFill>
                        <a:effectLst/>
                        <a:latin typeface="Century Gothic"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82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500" b="0" i="0" u="none" strike="noStrike" cap="none" normalizeH="0" baseline="0" dirty="0">
                        <a:ln>
                          <a:noFill/>
                        </a:ln>
                        <a:solidFill>
                          <a:srgbClr val="FF0000"/>
                        </a:solidFill>
                        <a:effectLst/>
                        <a:latin typeface="Tahoma" charset="0"/>
                      </a:endParaRPr>
                    </a:p>
                  </a:txBody>
                  <a:tcPr marL="68580" marR="68580" marT="34290" marB="342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a:ln>
                          <a:noFill/>
                        </a:ln>
                        <a:solidFill>
                          <a:srgbClr val="FF0000"/>
                        </a:solidFill>
                        <a:effectLst/>
                        <a:latin typeface="Century Gothic"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rgbClr val="FF0000"/>
                        </a:solidFill>
                        <a:effectLst/>
                        <a:latin typeface="Century Gothic"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rgbClr val="FF0000"/>
                        </a:solidFill>
                        <a:effectLst/>
                        <a:latin typeface="Century Gothic"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a:ln>
                          <a:noFill/>
                        </a:ln>
                        <a:solidFill>
                          <a:srgbClr val="FF0000"/>
                        </a:solidFill>
                        <a:effectLst/>
                        <a:latin typeface="Century Gothic"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a:ln>
                          <a:noFill/>
                        </a:ln>
                        <a:solidFill>
                          <a:srgbClr val="FF0000"/>
                        </a:solidFill>
                        <a:effectLst/>
                        <a:latin typeface="Century Gothic"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a:ln>
                          <a:noFill/>
                        </a:ln>
                        <a:solidFill>
                          <a:srgbClr val="FF0000"/>
                        </a:solidFill>
                        <a:effectLst/>
                        <a:latin typeface="Century Gothic"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rgbClr val="FF0000"/>
                        </a:solidFill>
                        <a:effectLst/>
                        <a:latin typeface="Century Gothic"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838592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B050"/>
                </a:solidFill>
              </a:rPr>
              <a:t>Revision Starter Packs </a:t>
            </a:r>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3"/>
          <a:srcRect l="1810" t="3940" r="4808"/>
          <a:stretch/>
        </p:blipFill>
        <p:spPr>
          <a:xfrm>
            <a:off x="1761146" y="1868514"/>
            <a:ext cx="5178219" cy="3994980"/>
          </a:xfrm>
          <a:prstGeom prst="rect">
            <a:avLst/>
          </a:prstGeom>
        </p:spPr>
      </p:pic>
    </p:spTree>
    <p:extLst>
      <p:ext uri="{BB962C8B-B14F-4D97-AF65-F5344CB8AC3E}">
        <p14:creationId xmlns:p14="http://schemas.microsoft.com/office/powerpoint/2010/main" val="945017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1028"/>
            <a:ext cx="7886700" cy="1325563"/>
          </a:xfrm>
        </p:spPr>
        <p:txBody>
          <a:bodyPr/>
          <a:lstStyle/>
          <a:p>
            <a:r>
              <a:rPr lang="en-GB" b="1" dirty="0">
                <a:solidFill>
                  <a:srgbClr val="00B050"/>
                </a:solidFill>
              </a:rPr>
              <a:t>GCSE Subject Information-Parent guide  </a:t>
            </a:r>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rotWithShape="1">
          <a:blip r:embed="rId3"/>
          <a:srcRect l="29685" t="16248" r="31124" b="5839"/>
          <a:stretch/>
        </p:blipFill>
        <p:spPr>
          <a:xfrm>
            <a:off x="2123728" y="1147558"/>
            <a:ext cx="4608512" cy="5726248"/>
          </a:xfrm>
          <a:prstGeom prst="rect">
            <a:avLst/>
          </a:prstGeom>
        </p:spPr>
      </p:pic>
    </p:spTree>
    <p:extLst>
      <p:ext uri="{BB962C8B-B14F-4D97-AF65-F5344CB8AC3E}">
        <p14:creationId xmlns:p14="http://schemas.microsoft.com/office/powerpoint/2010/main" val="31258448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B050"/>
                </a:solidFill>
              </a:rPr>
              <a:t>1: Spaced Practice </a:t>
            </a:r>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3"/>
          <a:srcRect l="24958" t="61692" r="31074" b="4628"/>
          <a:stretch/>
        </p:blipFill>
        <p:spPr>
          <a:xfrm>
            <a:off x="398343" y="1813560"/>
            <a:ext cx="8745658" cy="4187190"/>
          </a:xfrm>
          <a:prstGeom prst="rect">
            <a:avLst/>
          </a:prstGeom>
        </p:spPr>
      </p:pic>
    </p:spTree>
    <p:extLst>
      <p:ext uri="{BB962C8B-B14F-4D97-AF65-F5344CB8AC3E}">
        <p14:creationId xmlns:p14="http://schemas.microsoft.com/office/powerpoint/2010/main" val="25768461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B050"/>
                </a:solidFill>
              </a:rPr>
              <a:t>1: Spaced Practice </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3"/>
          <a:srcRect l="25352" t="16507" r="31690" b="58029"/>
          <a:stretch/>
        </p:blipFill>
        <p:spPr>
          <a:xfrm>
            <a:off x="313935" y="2125266"/>
            <a:ext cx="8516130" cy="3612594"/>
          </a:xfrm>
          <a:prstGeom prst="rect">
            <a:avLst/>
          </a:prstGeom>
        </p:spPr>
      </p:pic>
    </p:spTree>
    <p:extLst>
      <p:ext uri="{BB962C8B-B14F-4D97-AF65-F5344CB8AC3E}">
        <p14:creationId xmlns:p14="http://schemas.microsoft.com/office/powerpoint/2010/main" val="23571168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B050"/>
                </a:solidFill>
              </a:rPr>
              <a:t>2: Interleaving-Blocking </a:t>
            </a:r>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rotWithShape="1">
          <a:blip r:embed="rId3"/>
          <a:srcRect l="24918" t="22539" r="38249" b="44878"/>
          <a:stretch/>
        </p:blipFill>
        <p:spPr>
          <a:xfrm>
            <a:off x="445770" y="2033826"/>
            <a:ext cx="7360920" cy="4069739"/>
          </a:xfrm>
          <a:prstGeom prst="rect">
            <a:avLst/>
          </a:prstGeom>
        </p:spPr>
      </p:pic>
    </p:spTree>
    <p:extLst>
      <p:ext uri="{BB962C8B-B14F-4D97-AF65-F5344CB8AC3E}">
        <p14:creationId xmlns:p14="http://schemas.microsoft.com/office/powerpoint/2010/main" val="3664685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B050"/>
                </a:solidFill>
              </a:rPr>
              <a:t>2: Interleaving </a:t>
            </a:r>
          </a:p>
        </p:txBody>
      </p:sp>
      <p:sp>
        <p:nvSpPr>
          <p:cNvPr id="3" name="Content Placeholder 2"/>
          <p:cNvSpPr>
            <a:spLocks noGrp="1"/>
          </p:cNvSpPr>
          <p:nvPr>
            <p:ph idx="1"/>
          </p:nvPr>
        </p:nvSpPr>
        <p:spPr/>
        <p:txBody>
          <a:bodyPr/>
          <a:lstStyle/>
          <a:p>
            <a:endParaRPr lang="en-GB" dirty="0"/>
          </a:p>
        </p:txBody>
      </p:sp>
      <p:pic>
        <p:nvPicPr>
          <p:cNvPr id="5" name="Picture 4"/>
          <p:cNvPicPr>
            <a:picLocks noChangeAspect="1"/>
          </p:cNvPicPr>
          <p:nvPr/>
        </p:nvPicPr>
        <p:blipFill rotWithShape="1">
          <a:blip r:embed="rId3"/>
          <a:srcRect l="25120" t="58067" r="38995" b="10290"/>
          <a:stretch/>
        </p:blipFill>
        <p:spPr>
          <a:xfrm>
            <a:off x="331470" y="1862176"/>
            <a:ext cx="7509510" cy="4138574"/>
          </a:xfrm>
          <a:prstGeom prst="rect">
            <a:avLst/>
          </a:prstGeom>
        </p:spPr>
      </p:pic>
    </p:spTree>
    <p:extLst>
      <p:ext uri="{BB962C8B-B14F-4D97-AF65-F5344CB8AC3E}">
        <p14:creationId xmlns:p14="http://schemas.microsoft.com/office/powerpoint/2010/main" val="12938622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47" y="1087279"/>
            <a:ext cx="8229600" cy="994172"/>
          </a:xfrm>
        </p:spPr>
        <p:txBody>
          <a:bodyPr/>
          <a:lstStyle/>
          <a:p>
            <a:r>
              <a:rPr lang="en-GB" b="1" dirty="0">
                <a:solidFill>
                  <a:srgbClr val="00B050"/>
                </a:solidFill>
              </a:rPr>
              <a:t>3: Retrieval Practice-Self Testing </a:t>
            </a:r>
          </a:p>
        </p:txBody>
      </p:sp>
      <p:pic>
        <p:nvPicPr>
          <p:cNvPr id="4" name="Picture 3"/>
          <p:cNvPicPr>
            <a:picLocks noChangeAspect="1"/>
          </p:cNvPicPr>
          <p:nvPr/>
        </p:nvPicPr>
        <p:blipFill rotWithShape="1">
          <a:blip r:embed="rId3"/>
          <a:srcRect l="24592" t="62134" r="39089" b="11286"/>
          <a:stretch/>
        </p:blipFill>
        <p:spPr>
          <a:xfrm>
            <a:off x="0" y="2081451"/>
            <a:ext cx="5452110" cy="3919299"/>
          </a:xfrm>
          <a:prstGeom prst="rect">
            <a:avLst/>
          </a:prstGeom>
        </p:spPr>
      </p:pic>
      <p:pic>
        <p:nvPicPr>
          <p:cNvPr id="6" name="Picture 5"/>
          <p:cNvPicPr>
            <a:picLocks noChangeAspect="1"/>
          </p:cNvPicPr>
          <p:nvPr/>
        </p:nvPicPr>
        <p:blipFill>
          <a:blip r:embed="rId4"/>
          <a:stretch>
            <a:fillRect/>
          </a:stretch>
        </p:blipFill>
        <p:spPr>
          <a:xfrm>
            <a:off x="5707833" y="1028239"/>
            <a:ext cx="3317492" cy="783803"/>
          </a:xfrm>
          <a:prstGeom prst="rect">
            <a:avLst/>
          </a:prstGeom>
        </p:spPr>
      </p:pic>
      <p:pic>
        <p:nvPicPr>
          <p:cNvPr id="7" name="Picture 6"/>
          <p:cNvPicPr>
            <a:picLocks noChangeAspect="1"/>
          </p:cNvPicPr>
          <p:nvPr/>
        </p:nvPicPr>
        <p:blipFill rotWithShape="1">
          <a:blip r:embed="rId5"/>
          <a:srcRect l="56110" t="11398" r="4571" b="51148"/>
          <a:stretch/>
        </p:blipFill>
        <p:spPr>
          <a:xfrm>
            <a:off x="5707833" y="2081451"/>
            <a:ext cx="3237482" cy="1463041"/>
          </a:xfrm>
          <a:prstGeom prst="rect">
            <a:avLst/>
          </a:prstGeom>
        </p:spPr>
      </p:pic>
      <p:pic>
        <p:nvPicPr>
          <p:cNvPr id="8" name="Picture 7"/>
          <p:cNvPicPr>
            <a:picLocks noChangeAspect="1"/>
          </p:cNvPicPr>
          <p:nvPr/>
        </p:nvPicPr>
        <p:blipFill rotWithShape="1">
          <a:blip r:embed="rId6"/>
          <a:srcRect l="61998" t="13873" r="5978" b="45136"/>
          <a:stretch/>
        </p:blipFill>
        <p:spPr>
          <a:xfrm>
            <a:off x="5545100" y="3650740"/>
            <a:ext cx="3191763" cy="2350010"/>
          </a:xfrm>
          <a:prstGeom prst="rect">
            <a:avLst/>
          </a:prstGeom>
        </p:spPr>
      </p:pic>
    </p:spTree>
    <p:extLst>
      <p:ext uri="{BB962C8B-B14F-4D97-AF65-F5344CB8AC3E}">
        <p14:creationId xmlns:p14="http://schemas.microsoft.com/office/powerpoint/2010/main" val="7093500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113E0-F09B-444F-8DBC-9B8843EDA6DB}"/>
              </a:ext>
            </a:extLst>
          </p:cNvPr>
          <p:cNvSpPr>
            <a:spLocks noGrp="1"/>
          </p:cNvSpPr>
          <p:nvPr>
            <p:ph type="title"/>
          </p:nvPr>
        </p:nvSpPr>
        <p:spPr>
          <a:xfrm>
            <a:off x="279230" y="260648"/>
            <a:ext cx="6093618" cy="1012031"/>
          </a:xfrm>
        </p:spPr>
        <p:txBody>
          <a:bodyPr>
            <a:normAutofit/>
          </a:bodyPr>
          <a:lstStyle/>
          <a:p>
            <a:r>
              <a:rPr lang="en-US" b="1" dirty="0">
                <a:solidFill>
                  <a:srgbClr val="00B050"/>
                </a:solidFill>
                <a:cs typeface="Calibri Light"/>
              </a:rPr>
              <a:t>How can you support us?</a:t>
            </a:r>
          </a:p>
        </p:txBody>
      </p:sp>
      <p:sp>
        <p:nvSpPr>
          <p:cNvPr id="3" name="Content Placeholder 2">
            <a:extLst>
              <a:ext uri="{FF2B5EF4-FFF2-40B4-BE49-F238E27FC236}">
                <a16:creationId xmlns:a16="http://schemas.microsoft.com/office/drawing/2014/main" id="{B45760A2-9568-4FC9-9E33-F558B0F9BDB6}"/>
              </a:ext>
            </a:extLst>
          </p:cNvPr>
          <p:cNvSpPr>
            <a:spLocks noGrp="1"/>
          </p:cNvSpPr>
          <p:nvPr>
            <p:ph idx="1"/>
          </p:nvPr>
        </p:nvSpPr>
        <p:spPr>
          <a:xfrm>
            <a:off x="279230" y="1272679"/>
            <a:ext cx="8639460" cy="3790472"/>
          </a:xfrm>
        </p:spPr>
        <p:txBody>
          <a:bodyPr vert="horz" lIns="68580" tIns="34290" rIns="68580" bIns="34290" rtlCol="0" anchor="t">
            <a:noAutofit/>
          </a:bodyPr>
          <a:lstStyle/>
          <a:p>
            <a:pPr marL="0" indent="0" algn="just">
              <a:buNone/>
            </a:pPr>
            <a:r>
              <a:rPr lang="en-US" sz="3200" dirty="0">
                <a:ea typeface="+mn-lt"/>
                <a:cs typeface="+mn-lt"/>
              </a:rPr>
              <a:t>You can support your child by:</a:t>
            </a:r>
          </a:p>
          <a:p>
            <a:pPr marL="0" indent="0" algn="just">
              <a:buNone/>
            </a:pPr>
            <a:endParaRPr lang="en-US" sz="2000" dirty="0">
              <a:ea typeface="+mn-lt"/>
              <a:cs typeface="+mn-lt"/>
            </a:endParaRPr>
          </a:p>
          <a:p>
            <a:pPr marL="342900" indent="-342900"/>
            <a:r>
              <a:rPr lang="en-US" sz="2400" dirty="0">
                <a:ea typeface="+mn-lt"/>
                <a:cs typeface="+mn-lt"/>
              </a:rPr>
              <a:t>Checking the pupil planner daily.</a:t>
            </a:r>
            <a:endParaRPr lang="en-US" sz="2400" dirty="0">
              <a:cs typeface="Calibri" panose="020F0502020204030204"/>
            </a:endParaRPr>
          </a:p>
          <a:p>
            <a:pPr marL="342900" indent="-342900"/>
            <a:endParaRPr lang="en-US" sz="2400" dirty="0">
              <a:ea typeface="+mn-lt"/>
              <a:cs typeface="+mn-lt"/>
            </a:endParaRPr>
          </a:p>
          <a:p>
            <a:pPr marL="342900" indent="-342900"/>
            <a:r>
              <a:rPr lang="en-US" sz="2400" dirty="0">
                <a:ea typeface="+mn-lt"/>
                <a:cs typeface="+mn-lt"/>
              </a:rPr>
              <a:t>Helping them to get organised, discuss their work and their deadlines. </a:t>
            </a:r>
          </a:p>
          <a:p>
            <a:pPr marL="342900" indent="-342900"/>
            <a:endParaRPr lang="en-US" sz="2400" dirty="0">
              <a:cs typeface="Calibri" panose="020F0502020204030204"/>
            </a:endParaRPr>
          </a:p>
          <a:p>
            <a:pPr marL="342900" indent="-342900"/>
            <a:r>
              <a:rPr lang="en-US" sz="2400" dirty="0">
                <a:ea typeface="+mn-lt"/>
                <a:cs typeface="+mn-lt"/>
              </a:rPr>
              <a:t>Ensuring they have a quiet space to work. Vary the locations. </a:t>
            </a:r>
          </a:p>
          <a:p>
            <a:pPr marL="342900" indent="-342900"/>
            <a:endParaRPr lang="en-US" sz="2400" dirty="0">
              <a:ea typeface="+mn-lt"/>
              <a:cs typeface="+mn-lt"/>
            </a:endParaRPr>
          </a:p>
          <a:p>
            <a:pPr marL="342900" indent="-342900"/>
            <a:r>
              <a:rPr lang="en-US" sz="2400" dirty="0">
                <a:ea typeface="+mn-lt"/>
                <a:cs typeface="+mn-lt"/>
              </a:rPr>
              <a:t>Encouraging them to commit specific time to homework/revision.</a:t>
            </a:r>
          </a:p>
          <a:p>
            <a:pPr marL="342900" indent="-342900"/>
            <a:endParaRPr lang="en-US" sz="2400" dirty="0">
              <a:ea typeface="+mn-lt"/>
              <a:cs typeface="+mn-lt"/>
            </a:endParaRPr>
          </a:p>
          <a:p>
            <a:pPr marL="342900" indent="-342900"/>
            <a:r>
              <a:rPr lang="en-US" sz="2400" dirty="0">
                <a:ea typeface="+mn-lt"/>
                <a:cs typeface="+mn-lt"/>
              </a:rPr>
              <a:t>Ensuring that they are removed from distractions. </a:t>
            </a:r>
            <a:endParaRPr lang="en-US" sz="2400" dirty="0">
              <a:cs typeface="Calibri" panose="020F0502020204030204"/>
            </a:endParaRPr>
          </a:p>
          <a:p>
            <a:pPr marL="0" indent="0">
              <a:buNone/>
            </a:pPr>
            <a:endParaRPr lang="en-US" sz="2400" dirty="0">
              <a:cs typeface="Calibri" panose="020F0502020204030204"/>
            </a:endParaRPr>
          </a:p>
          <a:p>
            <a:pPr marL="342900" indent="-342900"/>
            <a:endParaRPr lang="en-US" sz="2400" dirty="0">
              <a:ea typeface="+mn-lt"/>
              <a:cs typeface="+mn-lt"/>
            </a:endParaRPr>
          </a:p>
          <a:p>
            <a:endParaRPr lang="en-US" sz="2000" dirty="0">
              <a:cs typeface="Calibri"/>
            </a:endParaRPr>
          </a:p>
        </p:txBody>
      </p:sp>
    </p:spTree>
    <p:extLst>
      <p:ext uri="{BB962C8B-B14F-4D97-AF65-F5344CB8AC3E}">
        <p14:creationId xmlns:p14="http://schemas.microsoft.com/office/powerpoint/2010/main" val="16601828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5696" y="-7455"/>
            <a:ext cx="5466672" cy="6865455"/>
          </a:xfrm>
          <a:prstGeom prst="rect">
            <a:avLst/>
          </a:prstGeom>
        </p:spPr>
      </p:pic>
      <p:sp>
        <p:nvSpPr>
          <p:cNvPr id="3" name="TextBox 2"/>
          <p:cNvSpPr txBox="1"/>
          <p:nvPr/>
        </p:nvSpPr>
        <p:spPr>
          <a:xfrm>
            <a:off x="4569032" y="404664"/>
            <a:ext cx="2307224" cy="369332"/>
          </a:xfrm>
          <a:prstGeom prst="rect">
            <a:avLst/>
          </a:prstGeom>
          <a:solidFill>
            <a:schemeClr val="bg1"/>
          </a:solidFill>
        </p:spPr>
        <p:txBody>
          <a:bodyPr wrap="square" rtlCol="0">
            <a:spAutoFit/>
          </a:bodyPr>
          <a:lstStyle/>
          <a:p>
            <a:pPr algn="ctr"/>
            <a:r>
              <a:rPr lang="en-GB" dirty="0"/>
              <a:t>OLD</a:t>
            </a:r>
          </a:p>
        </p:txBody>
      </p:sp>
      <p:sp>
        <p:nvSpPr>
          <p:cNvPr id="4" name="TextBox 3"/>
          <p:cNvSpPr txBox="1"/>
          <p:nvPr/>
        </p:nvSpPr>
        <p:spPr>
          <a:xfrm>
            <a:off x="2275164" y="398984"/>
            <a:ext cx="2307224" cy="369332"/>
          </a:xfrm>
          <a:prstGeom prst="rect">
            <a:avLst/>
          </a:prstGeom>
          <a:solidFill>
            <a:schemeClr val="bg1"/>
          </a:solidFill>
        </p:spPr>
        <p:txBody>
          <a:bodyPr wrap="square" rtlCol="0">
            <a:spAutoFit/>
          </a:bodyPr>
          <a:lstStyle/>
          <a:p>
            <a:pPr algn="ctr"/>
            <a:r>
              <a:rPr lang="en-GB" dirty="0"/>
              <a:t>NEW</a:t>
            </a:r>
          </a:p>
        </p:txBody>
      </p:sp>
      <p:sp>
        <p:nvSpPr>
          <p:cNvPr id="5" name="TextBox 4"/>
          <p:cNvSpPr txBox="1"/>
          <p:nvPr/>
        </p:nvSpPr>
        <p:spPr>
          <a:xfrm>
            <a:off x="0" y="2455776"/>
            <a:ext cx="2123728" cy="1938992"/>
          </a:xfrm>
          <a:prstGeom prst="rect">
            <a:avLst/>
          </a:prstGeom>
          <a:solidFill>
            <a:schemeClr val="bg1"/>
          </a:solidFill>
        </p:spPr>
        <p:txBody>
          <a:bodyPr wrap="square" rtlCol="0">
            <a:spAutoFit/>
          </a:bodyPr>
          <a:lstStyle/>
          <a:p>
            <a:pPr algn="ctr"/>
            <a:r>
              <a:rPr lang="en-GB" sz="2000" dirty="0"/>
              <a:t>5 = </a:t>
            </a:r>
          </a:p>
          <a:p>
            <a:pPr algn="ctr"/>
            <a:r>
              <a:rPr lang="en-GB" sz="2000" dirty="0"/>
              <a:t>Strong Pass</a:t>
            </a:r>
          </a:p>
          <a:p>
            <a:pPr algn="ctr"/>
            <a:endParaRPr lang="en-GB" sz="2000" dirty="0"/>
          </a:p>
          <a:p>
            <a:pPr algn="ctr"/>
            <a:r>
              <a:rPr lang="en-GB" sz="2000" dirty="0"/>
              <a:t>4 = Standard Pass</a:t>
            </a:r>
          </a:p>
          <a:p>
            <a:pPr algn="ctr"/>
            <a:endParaRPr lang="en-GB" sz="2000" dirty="0"/>
          </a:p>
        </p:txBody>
      </p:sp>
    </p:spTree>
    <p:extLst>
      <p:ext uri="{BB962C8B-B14F-4D97-AF65-F5344CB8AC3E}">
        <p14:creationId xmlns:p14="http://schemas.microsoft.com/office/powerpoint/2010/main" val="19848086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rot="16200000">
            <a:off x="5550948" y="1478506"/>
            <a:ext cx="2840021" cy="4114796"/>
          </a:xfrm>
          <a:prstGeom prst="roundRect">
            <a:avLst/>
          </a:prstGeom>
          <a:solidFill>
            <a:schemeClr val="tx1"/>
          </a:solidFill>
          <a:ln w="76200">
            <a:solidFill>
              <a:schemeClr val="bg1">
                <a:lumMod val="65000"/>
              </a:schemeClr>
            </a:solidFill>
          </a:ln>
          <a:effectLst>
            <a:reflection blurRad="6350" stA="52000" endA="300" endPos="35000" dir="5400000" sy="-100000" algn="bl" rotWithShape="0"/>
          </a:effectLst>
          <a:scene3d>
            <a:camera prst="orthographicFront"/>
            <a:lightRig rig="balanced" dir="t">
              <a:rot lat="0" lon="0" rev="0"/>
            </a:lightRig>
          </a:scene3d>
          <a:sp3d contourW="6350" prstMaterial="metal">
            <a:bevelT w="165100" prst="coolSlant"/>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041" y="2028447"/>
            <a:ext cx="4481038" cy="3400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12981" y="1034275"/>
            <a:ext cx="4106619" cy="994172"/>
          </a:xfrm>
        </p:spPr>
        <p:txBody>
          <a:bodyPr>
            <a:normAutofit/>
          </a:bodyPr>
          <a:lstStyle/>
          <a:p>
            <a:r>
              <a:rPr lang="en-GB" b="1" dirty="0">
                <a:solidFill>
                  <a:srgbClr val="00B050"/>
                </a:solidFill>
              </a:rPr>
              <a:t>Manage distractions </a:t>
            </a:r>
          </a:p>
        </p:txBody>
      </p:sp>
      <p:pic>
        <p:nvPicPr>
          <p:cNvPr id="7" name="Picture 6"/>
          <p:cNvPicPr>
            <a:picLocks noChangeAspect="1"/>
          </p:cNvPicPr>
          <p:nvPr/>
        </p:nvPicPr>
        <p:blipFill rotWithShape="1">
          <a:blip r:embed="rId4"/>
          <a:srcRect l="57161" t="10556" r="2984" b="41834"/>
          <a:stretch/>
        </p:blipFill>
        <p:spPr>
          <a:xfrm>
            <a:off x="5770544" y="2543266"/>
            <a:ext cx="2659010" cy="1985275"/>
          </a:xfrm>
          <a:prstGeom prst="rect">
            <a:avLst/>
          </a:prstGeom>
        </p:spPr>
      </p:pic>
    </p:spTree>
    <p:extLst>
      <p:ext uri="{BB962C8B-B14F-4D97-AF65-F5344CB8AC3E}">
        <p14:creationId xmlns:p14="http://schemas.microsoft.com/office/powerpoint/2010/main" val="28112442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102" y="1018139"/>
            <a:ext cx="7886700" cy="994172"/>
          </a:xfrm>
        </p:spPr>
        <p:txBody>
          <a:bodyPr/>
          <a:lstStyle/>
          <a:p>
            <a:r>
              <a:rPr lang="en-GB" b="1" dirty="0">
                <a:solidFill>
                  <a:srgbClr val="00B050"/>
                </a:solidFill>
              </a:rPr>
              <a:t>Help us create the right conditions to revise  </a:t>
            </a:r>
          </a:p>
        </p:txBody>
      </p:sp>
      <p:sp>
        <p:nvSpPr>
          <p:cNvPr id="3" name="Content Placeholder 2"/>
          <p:cNvSpPr>
            <a:spLocks noGrp="1"/>
          </p:cNvSpPr>
          <p:nvPr>
            <p:ph idx="1"/>
          </p:nvPr>
        </p:nvSpPr>
        <p:spPr/>
        <p:txBody>
          <a:bodyPr/>
          <a:lstStyle/>
          <a:p>
            <a:endParaRPr lang="en-GB"/>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01" r="2001"/>
          <a:stretch/>
        </p:blipFill>
        <p:spPr bwMode="auto">
          <a:xfrm>
            <a:off x="142538" y="2125266"/>
            <a:ext cx="8900164" cy="294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9430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B050"/>
                </a:solidFill>
              </a:rPr>
              <a:t>Carousel </a:t>
            </a:r>
          </a:p>
        </p:txBody>
      </p:sp>
      <p:sp>
        <p:nvSpPr>
          <p:cNvPr id="3" name="Content Placeholder 2"/>
          <p:cNvSpPr>
            <a:spLocks noGrp="1"/>
          </p:cNvSpPr>
          <p:nvPr>
            <p:ph idx="1"/>
          </p:nvPr>
        </p:nvSpPr>
        <p:spPr>
          <a:xfrm>
            <a:off x="395536" y="1268760"/>
            <a:ext cx="7886700" cy="3637121"/>
          </a:xfrm>
        </p:spPr>
        <p:txBody>
          <a:bodyPr>
            <a:noAutofit/>
          </a:bodyPr>
          <a:lstStyle/>
          <a:p>
            <a:pPr marL="385763" indent="-385763">
              <a:buFont typeface="+mj-lt"/>
              <a:buAutoNum type="arabicPeriod"/>
            </a:pPr>
            <a:r>
              <a:rPr lang="en-GB" sz="2800" dirty="0">
                <a:solidFill>
                  <a:srgbClr val="00B050"/>
                </a:solidFill>
              </a:rPr>
              <a:t>English –Mr Brettell </a:t>
            </a:r>
          </a:p>
          <a:p>
            <a:pPr marL="385763" indent="-385763">
              <a:buFont typeface="+mj-lt"/>
              <a:buAutoNum type="arabicPeriod"/>
            </a:pPr>
            <a:r>
              <a:rPr lang="en-GB" sz="2800" dirty="0"/>
              <a:t>Maths-Mr Medd </a:t>
            </a:r>
          </a:p>
          <a:p>
            <a:pPr marL="385763" indent="-385763">
              <a:buFont typeface="+mj-lt"/>
              <a:buAutoNum type="arabicPeriod"/>
            </a:pPr>
            <a:r>
              <a:rPr lang="en-GB" sz="2800" dirty="0">
                <a:solidFill>
                  <a:srgbClr val="00B050"/>
                </a:solidFill>
              </a:rPr>
              <a:t>Science-Mr Wylam </a:t>
            </a:r>
          </a:p>
          <a:p>
            <a:pPr marL="385763" indent="-385763">
              <a:buFont typeface="+mj-lt"/>
              <a:buAutoNum type="arabicPeriod"/>
            </a:pPr>
            <a:r>
              <a:rPr lang="en-GB" sz="2800" dirty="0"/>
              <a:t>RE-Mr Davis </a:t>
            </a:r>
          </a:p>
          <a:p>
            <a:pPr marL="385763" indent="-385763">
              <a:buFont typeface="+mj-lt"/>
              <a:buAutoNum type="arabicPeriod"/>
            </a:pPr>
            <a:r>
              <a:rPr lang="en-GB" sz="2800" dirty="0">
                <a:solidFill>
                  <a:srgbClr val="00B050"/>
                </a:solidFill>
              </a:rPr>
              <a:t>History-Mrs Bellwood </a:t>
            </a:r>
          </a:p>
          <a:p>
            <a:pPr marL="385763" indent="-385763">
              <a:buFont typeface="+mj-lt"/>
              <a:buAutoNum type="arabicPeriod"/>
            </a:pPr>
            <a:r>
              <a:rPr lang="en-GB" sz="2800" dirty="0"/>
              <a:t>Geography-Mrs Horrocks  </a:t>
            </a:r>
          </a:p>
          <a:p>
            <a:pPr marL="385763" indent="-385763">
              <a:buFont typeface="+mj-lt"/>
              <a:buAutoNum type="arabicPeriod"/>
            </a:pPr>
            <a:r>
              <a:rPr lang="en-GB" sz="2800" dirty="0">
                <a:solidFill>
                  <a:srgbClr val="00B050"/>
                </a:solidFill>
              </a:rPr>
              <a:t>MFL –Mrs Bruce/Mrs Donkin</a:t>
            </a:r>
          </a:p>
          <a:p>
            <a:pPr marL="385763" indent="-385763">
              <a:buFont typeface="+mj-lt"/>
              <a:buAutoNum type="arabicPeriod"/>
            </a:pPr>
            <a:r>
              <a:rPr lang="en-GB" sz="2800" dirty="0"/>
              <a:t>GCSE Pod –Mrs Dunn</a:t>
            </a:r>
          </a:p>
          <a:p>
            <a:pPr marL="385763" indent="-385763">
              <a:buFont typeface="+mj-lt"/>
              <a:buAutoNum type="arabicPeriod"/>
            </a:pPr>
            <a:r>
              <a:rPr lang="en-GB" sz="2800" dirty="0">
                <a:solidFill>
                  <a:srgbClr val="00B050"/>
                </a:solidFill>
              </a:rPr>
              <a:t>Revision Tips and Tricks –Mr Clark </a:t>
            </a:r>
          </a:p>
          <a:p>
            <a:pPr marL="385763" indent="-385763">
              <a:buFont typeface="+mj-lt"/>
              <a:buAutoNum type="arabicPeriod"/>
            </a:pPr>
            <a:r>
              <a:rPr lang="en-GB" sz="2800" dirty="0"/>
              <a:t>Wellbeing-NHS Nurses</a:t>
            </a:r>
          </a:p>
          <a:p>
            <a:pPr marL="385763" indent="-385763">
              <a:buFont typeface="+mj-lt"/>
              <a:buAutoNum type="arabicPeriod"/>
            </a:pPr>
            <a:r>
              <a:rPr lang="en-GB" sz="2800" dirty="0">
                <a:solidFill>
                  <a:srgbClr val="00B050"/>
                </a:solidFill>
              </a:rPr>
              <a:t>Sixth Form –Mr Bayne </a:t>
            </a:r>
          </a:p>
          <a:p>
            <a:endParaRPr lang="en-GB" sz="2800" dirty="0"/>
          </a:p>
          <a:p>
            <a:endParaRPr lang="en-GB" sz="2800" dirty="0"/>
          </a:p>
        </p:txBody>
      </p:sp>
    </p:spTree>
    <p:extLst>
      <p:ext uri="{BB962C8B-B14F-4D97-AF65-F5344CB8AC3E}">
        <p14:creationId xmlns:p14="http://schemas.microsoft.com/office/powerpoint/2010/main" val="6912280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8181" y="1268760"/>
            <a:ext cx="7498080" cy="4800600"/>
          </a:xfrm>
        </p:spPr>
        <p:txBody>
          <a:bodyPr>
            <a:normAutofit/>
          </a:bodyPr>
          <a:lstStyle/>
          <a:p>
            <a:pPr marL="82296" indent="0" algn="ctr">
              <a:buNone/>
            </a:pPr>
            <a:r>
              <a:rPr lang="en-GB" sz="6000" dirty="0"/>
              <a:t>Thank You</a:t>
            </a:r>
          </a:p>
        </p:txBody>
      </p:sp>
      <p:pic>
        <p:nvPicPr>
          <p:cNvPr id="4" name="Picture 4" descr="Badge New"/>
          <p:cNvPicPr>
            <a:picLocks noChangeAspect="1" noChangeArrowheads="1"/>
          </p:cNvPicPr>
          <p:nvPr/>
        </p:nvPicPr>
        <p:blipFill>
          <a:blip r:embed="rId3"/>
          <a:stretch>
            <a:fillRect/>
          </a:stretch>
        </p:blipFill>
        <p:spPr>
          <a:xfrm>
            <a:off x="3563888" y="3284984"/>
            <a:ext cx="1846666" cy="1752600"/>
          </a:xfrm>
          <a:prstGeom prst="rect">
            <a:avLst/>
          </a:prstGeom>
          <a:noFill/>
        </p:spPr>
      </p:pic>
    </p:spTree>
    <p:extLst>
      <p:ext uri="{BB962C8B-B14F-4D97-AF65-F5344CB8AC3E}">
        <p14:creationId xmlns:p14="http://schemas.microsoft.com/office/powerpoint/2010/main" val="18157436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dge New"/>
          <p:cNvPicPr>
            <a:picLocks noChangeAspect="1" noChangeArrowheads="1"/>
          </p:cNvPicPr>
          <p:nvPr/>
        </p:nvPicPr>
        <p:blipFill>
          <a:blip r:embed="rId3">
            <a:lum bright="70000" contrast="-70000"/>
          </a:blip>
          <a:stretch>
            <a:fillRect/>
          </a:stretch>
        </p:blipFill>
        <p:spPr>
          <a:xfrm>
            <a:off x="0" y="51349"/>
            <a:ext cx="9144000" cy="6984319"/>
          </a:xfrm>
          <a:prstGeom prst="rect">
            <a:avLst/>
          </a:prstGeom>
          <a:solidFill>
            <a:schemeClr val="accent1">
              <a:alpha val="99000"/>
            </a:schemeClr>
          </a:solidFill>
        </p:spPr>
      </p:pic>
      <p:sp>
        <p:nvSpPr>
          <p:cNvPr id="5122" name="Rectangle 2"/>
          <p:cNvSpPr>
            <a:spLocks noGrp="1" noChangeArrowheads="1"/>
          </p:cNvSpPr>
          <p:nvPr>
            <p:ph type="title"/>
          </p:nvPr>
        </p:nvSpPr>
        <p:spPr>
          <a:xfrm>
            <a:off x="1117083" y="156819"/>
            <a:ext cx="7086600" cy="582612"/>
          </a:xfrm>
        </p:spPr>
        <p:txBody>
          <a:bodyPr/>
          <a:lstStyle/>
          <a:p>
            <a:pPr algn="ctr" eaLnBrk="1" hangingPunct="1"/>
            <a:r>
              <a:rPr lang="en-GB" sz="2400" b="1" u="sng" dirty="0">
                <a:solidFill>
                  <a:srgbClr val="00B050"/>
                </a:solidFill>
              </a:rPr>
              <a:t>Student Progress Against Targets</a:t>
            </a:r>
            <a:endParaRPr lang="en-US" sz="2400" b="1" u="sng" dirty="0">
              <a:solidFill>
                <a:srgbClr val="00B050"/>
              </a:solidFill>
            </a:endParaRPr>
          </a:p>
        </p:txBody>
      </p:sp>
      <p:sp>
        <p:nvSpPr>
          <p:cNvPr id="5123" name="Rectangle 3"/>
          <p:cNvSpPr>
            <a:spLocks noGrp="1" noChangeArrowheads="1"/>
          </p:cNvSpPr>
          <p:nvPr>
            <p:ph idx="1"/>
          </p:nvPr>
        </p:nvSpPr>
        <p:spPr>
          <a:xfrm>
            <a:off x="323526" y="661429"/>
            <a:ext cx="8673713" cy="5563377"/>
          </a:xfrm>
        </p:spPr>
        <p:txBody>
          <a:bodyPr>
            <a:noAutofit/>
          </a:bodyPr>
          <a:lstStyle/>
          <a:p>
            <a:pPr marL="609600" indent="-609600" eaLnBrk="1" hangingPunct="1">
              <a:lnSpc>
                <a:spcPct val="100000"/>
              </a:lnSpc>
              <a:spcBef>
                <a:spcPts val="0"/>
              </a:spcBef>
              <a:buFontTx/>
              <a:buNone/>
            </a:pPr>
            <a:r>
              <a:rPr lang="en-GB" sz="1800" dirty="0">
                <a:latin typeface="Tahoma" charset="0"/>
              </a:rPr>
              <a:t>The progress of your child is tracked throughout their GCSE courses.</a:t>
            </a:r>
          </a:p>
          <a:p>
            <a:pPr marL="609600" indent="-609600" eaLnBrk="1" hangingPunct="1">
              <a:lnSpc>
                <a:spcPct val="100000"/>
              </a:lnSpc>
              <a:spcBef>
                <a:spcPts val="0"/>
              </a:spcBef>
              <a:buFontTx/>
              <a:buNone/>
            </a:pPr>
            <a:r>
              <a:rPr lang="en-GB" sz="2000" b="1" u="sng" dirty="0">
                <a:solidFill>
                  <a:srgbClr val="00B050"/>
                </a:solidFill>
                <a:latin typeface="Tahoma" charset="0"/>
              </a:rPr>
              <a:t>Term 1</a:t>
            </a:r>
          </a:p>
          <a:p>
            <a:pPr marL="0" indent="0" eaLnBrk="1" hangingPunct="1">
              <a:lnSpc>
                <a:spcPct val="100000"/>
              </a:lnSpc>
              <a:spcBef>
                <a:spcPts val="0"/>
              </a:spcBef>
              <a:buNone/>
            </a:pPr>
            <a:r>
              <a:rPr lang="en-GB" sz="2400" dirty="0"/>
              <a:t>- October 2019: Teachers assess progress; Parent/Carer Information Evening; Grade Report to Parents/Carers</a:t>
            </a:r>
          </a:p>
          <a:p>
            <a:pPr eaLnBrk="1" hangingPunct="1">
              <a:lnSpc>
                <a:spcPct val="100000"/>
              </a:lnSpc>
              <a:spcBef>
                <a:spcPts val="0"/>
              </a:spcBef>
              <a:buFontTx/>
              <a:buChar char="-"/>
            </a:pPr>
            <a:r>
              <a:rPr lang="en-GB" sz="2400" dirty="0"/>
              <a:t>November/December 2019: Mock examinations</a:t>
            </a:r>
          </a:p>
          <a:p>
            <a:pPr eaLnBrk="1" hangingPunct="1">
              <a:lnSpc>
                <a:spcPct val="100000"/>
              </a:lnSpc>
              <a:spcBef>
                <a:spcPts val="0"/>
              </a:spcBef>
              <a:buFontTx/>
              <a:buChar char="-"/>
            </a:pPr>
            <a:r>
              <a:rPr lang="en-GB" sz="2400" dirty="0"/>
              <a:t>December 2019: Mock exam results day</a:t>
            </a:r>
          </a:p>
          <a:p>
            <a:pPr marL="0" indent="0" eaLnBrk="1" hangingPunct="1">
              <a:lnSpc>
                <a:spcPct val="100000"/>
              </a:lnSpc>
              <a:spcBef>
                <a:spcPts val="0"/>
              </a:spcBef>
              <a:buNone/>
            </a:pPr>
            <a:endParaRPr lang="en-GB" sz="2400" dirty="0"/>
          </a:p>
          <a:p>
            <a:pPr marL="0" indent="0" eaLnBrk="1" hangingPunct="1">
              <a:lnSpc>
                <a:spcPct val="100000"/>
              </a:lnSpc>
              <a:spcBef>
                <a:spcPts val="0"/>
              </a:spcBef>
              <a:buNone/>
            </a:pPr>
            <a:r>
              <a:rPr lang="en-GB" sz="2400" b="1" u="sng" dirty="0">
                <a:solidFill>
                  <a:srgbClr val="00B050"/>
                </a:solidFill>
              </a:rPr>
              <a:t>Term 2</a:t>
            </a:r>
          </a:p>
          <a:p>
            <a:pPr marL="0" indent="0" eaLnBrk="1" hangingPunct="1">
              <a:lnSpc>
                <a:spcPct val="100000"/>
              </a:lnSpc>
              <a:spcBef>
                <a:spcPts val="0"/>
              </a:spcBef>
              <a:buNone/>
            </a:pPr>
            <a:r>
              <a:rPr lang="en-GB" sz="2400" dirty="0"/>
              <a:t>- January 2020: Full report to Parents/Carers &amp; Parent/Carer Evening</a:t>
            </a:r>
          </a:p>
          <a:p>
            <a:pPr>
              <a:lnSpc>
                <a:spcPct val="100000"/>
              </a:lnSpc>
              <a:spcBef>
                <a:spcPts val="0"/>
              </a:spcBef>
              <a:buFontTx/>
              <a:buChar char="-"/>
            </a:pPr>
            <a:r>
              <a:rPr lang="en-GB" sz="2400" dirty="0"/>
              <a:t>February/March 2020: Teachers assess progress including Mock speaking tests (Languages)</a:t>
            </a:r>
          </a:p>
          <a:p>
            <a:pPr>
              <a:lnSpc>
                <a:spcPct val="100000"/>
              </a:lnSpc>
              <a:spcBef>
                <a:spcPts val="0"/>
              </a:spcBef>
              <a:buFontTx/>
              <a:buChar char="-"/>
            </a:pPr>
            <a:r>
              <a:rPr lang="en-GB" sz="2400" dirty="0"/>
              <a:t>March 2020: Grade report to Parents/Carers</a:t>
            </a:r>
          </a:p>
          <a:p>
            <a:pPr marL="0" indent="0">
              <a:lnSpc>
                <a:spcPct val="100000"/>
              </a:lnSpc>
              <a:spcBef>
                <a:spcPts val="0"/>
              </a:spcBef>
              <a:buNone/>
            </a:pPr>
            <a:endParaRPr lang="en-GB" sz="2400" dirty="0"/>
          </a:p>
          <a:p>
            <a:pPr marL="0" indent="0" eaLnBrk="1" hangingPunct="1">
              <a:lnSpc>
                <a:spcPct val="100000"/>
              </a:lnSpc>
              <a:spcBef>
                <a:spcPts val="0"/>
              </a:spcBef>
              <a:buNone/>
            </a:pPr>
            <a:r>
              <a:rPr lang="en-GB" sz="2400" b="1" u="sng" dirty="0">
                <a:solidFill>
                  <a:srgbClr val="00B050"/>
                </a:solidFill>
              </a:rPr>
              <a:t>Term 3</a:t>
            </a:r>
          </a:p>
          <a:p>
            <a:pPr marL="0" indent="0">
              <a:lnSpc>
                <a:spcPct val="100000"/>
              </a:lnSpc>
              <a:spcBef>
                <a:spcPts val="0"/>
              </a:spcBef>
              <a:buNone/>
            </a:pPr>
            <a:r>
              <a:rPr lang="en-GB" sz="2400" dirty="0"/>
              <a:t>- May 2020: External Exams begin</a:t>
            </a:r>
          </a:p>
          <a:p>
            <a:pPr marL="609600" indent="-609600" algn="ctr" eaLnBrk="1" hangingPunct="1">
              <a:lnSpc>
                <a:spcPct val="100000"/>
              </a:lnSpc>
              <a:spcBef>
                <a:spcPts val="0"/>
              </a:spcBef>
              <a:buFont typeface="Wingdings" pitchFamily="2" charset="2"/>
              <a:buNone/>
            </a:pPr>
            <a:endParaRPr lang="en-US" sz="2000" b="1" dirty="0"/>
          </a:p>
        </p:txBody>
      </p:sp>
      <p:sp>
        <p:nvSpPr>
          <p:cNvPr id="5124" name="Line 4"/>
          <p:cNvSpPr>
            <a:spLocks noChangeShapeType="1"/>
          </p:cNvSpPr>
          <p:nvPr/>
        </p:nvSpPr>
        <p:spPr bwMode="auto">
          <a:xfrm>
            <a:off x="1116013" y="3284538"/>
            <a:ext cx="0" cy="0"/>
          </a:xfrm>
          <a:prstGeom prst="line">
            <a:avLst/>
          </a:prstGeom>
          <a:noFill/>
          <a:ln w="15875">
            <a:solidFill>
              <a:schemeClr val="tx1"/>
            </a:solidFill>
            <a:prstDash val="dash"/>
            <a:round/>
            <a:headEnd/>
            <a:tailEnd/>
          </a:ln>
        </p:spPr>
        <p:txBody>
          <a:bodyPr/>
          <a:lstStyle/>
          <a:p>
            <a:endParaRPr lang="en-GB"/>
          </a:p>
        </p:txBody>
      </p:sp>
      <p:sp>
        <p:nvSpPr>
          <p:cNvPr id="5" name="TextBox 1"/>
          <p:cNvSpPr txBox="1">
            <a:spLocks noChangeArrowheads="1"/>
          </p:cNvSpPr>
          <p:nvPr/>
        </p:nvSpPr>
        <p:spPr bwMode="auto">
          <a:xfrm>
            <a:off x="148274" y="6195757"/>
            <a:ext cx="88177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GB" altLang="en-US" sz="2000" dirty="0">
                <a:solidFill>
                  <a:srgbClr val="FF0000"/>
                </a:solidFill>
              </a:rPr>
              <a:t>N.B. As a result of monitoring progress, student class moves may result at our discretion</a:t>
            </a:r>
          </a:p>
        </p:txBody>
      </p:sp>
    </p:spTree>
    <p:extLst>
      <p:ext uri="{BB962C8B-B14F-4D97-AF65-F5344CB8AC3E}">
        <p14:creationId xmlns:p14="http://schemas.microsoft.com/office/powerpoint/2010/main" val="11857174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dge New"/>
          <p:cNvPicPr>
            <a:picLocks noChangeAspect="1" noChangeArrowheads="1"/>
          </p:cNvPicPr>
          <p:nvPr/>
        </p:nvPicPr>
        <p:blipFill>
          <a:blip r:embed="rId3">
            <a:lum bright="70000" contrast="-70000"/>
          </a:blip>
          <a:stretch>
            <a:fillRect/>
          </a:stretch>
        </p:blipFill>
        <p:spPr>
          <a:xfrm>
            <a:off x="-67227" y="1"/>
            <a:ext cx="9211227" cy="7035668"/>
          </a:xfrm>
          <a:prstGeom prst="rect">
            <a:avLst/>
          </a:prstGeom>
          <a:solidFill>
            <a:schemeClr val="accent1">
              <a:alpha val="99000"/>
            </a:schemeClr>
          </a:solidFill>
        </p:spPr>
      </p:pic>
      <p:sp>
        <p:nvSpPr>
          <p:cNvPr id="7170" name="Rectangle 2"/>
          <p:cNvSpPr>
            <a:spLocks noGrp="1" noChangeArrowheads="1"/>
          </p:cNvSpPr>
          <p:nvPr>
            <p:ph type="title"/>
          </p:nvPr>
        </p:nvSpPr>
        <p:spPr>
          <a:xfrm>
            <a:off x="789346" y="116632"/>
            <a:ext cx="7498080" cy="1143000"/>
          </a:xfrm>
        </p:spPr>
        <p:txBody>
          <a:bodyPr>
            <a:normAutofit/>
          </a:bodyPr>
          <a:lstStyle/>
          <a:p>
            <a:pPr algn="ctr" eaLnBrk="1" hangingPunct="1"/>
            <a:r>
              <a:rPr lang="en-US" sz="2800" b="1" u="sng" dirty="0">
                <a:solidFill>
                  <a:srgbClr val="00B050"/>
                </a:solidFill>
              </a:rPr>
              <a:t>Examinations</a:t>
            </a:r>
          </a:p>
        </p:txBody>
      </p:sp>
      <p:pic>
        <p:nvPicPr>
          <p:cNvPr id="5" name="Picture 4"/>
          <p:cNvPicPr>
            <a:picLocks noChangeAspect="1"/>
          </p:cNvPicPr>
          <p:nvPr/>
        </p:nvPicPr>
        <p:blipFill>
          <a:blip r:embed="rId4"/>
          <a:stretch>
            <a:fillRect/>
          </a:stretch>
        </p:blipFill>
        <p:spPr>
          <a:xfrm>
            <a:off x="62831" y="806520"/>
            <a:ext cx="8677275" cy="4772025"/>
          </a:xfrm>
          <a:prstGeom prst="rect">
            <a:avLst/>
          </a:prstGeom>
        </p:spPr>
      </p:pic>
      <p:sp>
        <p:nvSpPr>
          <p:cNvPr id="6" name="Content Placeholder 5"/>
          <p:cNvSpPr>
            <a:spLocks noGrp="1"/>
          </p:cNvSpPr>
          <p:nvPr>
            <p:ph idx="1"/>
          </p:nvPr>
        </p:nvSpPr>
        <p:spPr/>
        <p:txBody>
          <a:bodyPr/>
          <a:lstStyle/>
          <a:p>
            <a:endParaRPr lang="en-GB" dirty="0"/>
          </a:p>
        </p:txBody>
      </p:sp>
      <p:pic>
        <p:nvPicPr>
          <p:cNvPr id="3" name="Picture 2"/>
          <p:cNvPicPr>
            <a:picLocks noChangeAspect="1"/>
          </p:cNvPicPr>
          <p:nvPr/>
        </p:nvPicPr>
        <p:blipFill>
          <a:blip r:embed="rId5"/>
          <a:stretch>
            <a:fillRect/>
          </a:stretch>
        </p:blipFill>
        <p:spPr>
          <a:xfrm rot="2036826">
            <a:off x="5981307" y="3273347"/>
            <a:ext cx="3878368" cy="4312514"/>
          </a:xfrm>
          <a:prstGeom prst="rect">
            <a:avLst/>
          </a:prstGeom>
        </p:spPr>
      </p:pic>
      <p:pic>
        <p:nvPicPr>
          <p:cNvPr id="2" name="Picture 1"/>
          <p:cNvPicPr>
            <a:picLocks noChangeAspect="1"/>
          </p:cNvPicPr>
          <p:nvPr/>
        </p:nvPicPr>
        <p:blipFill>
          <a:blip r:embed="rId6"/>
          <a:stretch>
            <a:fillRect/>
          </a:stretch>
        </p:blipFill>
        <p:spPr>
          <a:xfrm rot="19776550">
            <a:off x="-962613" y="3582930"/>
            <a:ext cx="4997463" cy="3480909"/>
          </a:xfrm>
          <a:prstGeom prst="rect">
            <a:avLst/>
          </a:prstGeom>
        </p:spPr>
      </p:pic>
    </p:spTree>
    <p:extLst>
      <p:ext uri="{BB962C8B-B14F-4D97-AF65-F5344CB8AC3E}">
        <p14:creationId xmlns:p14="http://schemas.microsoft.com/office/powerpoint/2010/main" val="19579435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dge New"/>
          <p:cNvPicPr>
            <a:picLocks noChangeAspect="1" noChangeArrowheads="1"/>
          </p:cNvPicPr>
          <p:nvPr/>
        </p:nvPicPr>
        <p:blipFill>
          <a:blip r:embed="rId3">
            <a:lum bright="70000" contrast="-70000"/>
          </a:blip>
          <a:stretch>
            <a:fillRect/>
          </a:stretch>
        </p:blipFill>
        <p:spPr>
          <a:xfrm>
            <a:off x="-67227" y="1"/>
            <a:ext cx="9211227" cy="7035668"/>
          </a:xfrm>
          <a:prstGeom prst="rect">
            <a:avLst/>
          </a:prstGeom>
          <a:solidFill>
            <a:schemeClr val="accent1">
              <a:alpha val="99000"/>
            </a:schemeClr>
          </a:solidFill>
        </p:spPr>
      </p:pic>
      <p:sp>
        <p:nvSpPr>
          <p:cNvPr id="7170" name="Rectangle 2"/>
          <p:cNvSpPr>
            <a:spLocks noGrp="1" noChangeArrowheads="1"/>
          </p:cNvSpPr>
          <p:nvPr>
            <p:ph type="title"/>
          </p:nvPr>
        </p:nvSpPr>
        <p:spPr>
          <a:xfrm>
            <a:off x="789346" y="116632"/>
            <a:ext cx="7498080" cy="1143000"/>
          </a:xfrm>
        </p:spPr>
        <p:txBody>
          <a:bodyPr>
            <a:normAutofit/>
          </a:bodyPr>
          <a:lstStyle/>
          <a:p>
            <a:pPr algn="ctr" eaLnBrk="1" hangingPunct="1"/>
            <a:r>
              <a:rPr lang="en-US" sz="2800" b="1" u="sng" dirty="0">
                <a:solidFill>
                  <a:srgbClr val="00B050"/>
                </a:solidFill>
              </a:rPr>
              <a:t>Examinations</a:t>
            </a:r>
          </a:p>
        </p:txBody>
      </p:sp>
      <p:sp>
        <p:nvSpPr>
          <p:cNvPr id="6" name="Content Placeholder 5"/>
          <p:cNvSpPr>
            <a:spLocks noGrp="1"/>
          </p:cNvSpPr>
          <p:nvPr>
            <p:ph idx="1"/>
          </p:nvPr>
        </p:nvSpPr>
        <p:spPr>
          <a:xfrm>
            <a:off x="251520" y="1259632"/>
            <a:ext cx="8263830" cy="4917331"/>
          </a:xfrm>
        </p:spPr>
        <p:txBody>
          <a:bodyPr>
            <a:normAutofit/>
          </a:bodyPr>
          <a:lstStyle/>
          <a:p>
            <a:pPr>
              <a:spcAft>
                <a:spcPts val="600"/>
              </a:spcAft>
            </a:pPr>
            <a:r>
              <a:rPr lang="en-GB" sz="2800" dirty="0"/>
              <a:t>No mobile phones</a:t>
            </a:r>
          </a:p>
          <a:p>
            <a:pPr>
              <a:spcAft>
                <a:spcPts val="600"/>
              </a:spcAft>
            </a:pPr>
            <a:r>
              <a:rPr lang="en-GB" sz="2800" dirty="0"/>
              <a:t>No SMART watches </a:t>
            </a:r>
          </a:p>
          <a:p>
            <a:pPr>
              <a:spcAft>
                <a:spcPts val="600"/>
              </a:spcAft>
            </a:pPr>
            <a:r>
              <a:rPr lang="en-GB" sz="2800" dirty="0"/>
              <a:t>Black ballpoint pen</a:t>
            </a:r>
          </a:p>
          <a:p>
            <a:pPr>
              <a:spcAft>
                <a:spcPts val="600"/>
              </a:spcAft>
            </a:pPr>
            <a:r>
              <a:rPr lang="en-GB" sz="2800" dirty="0"/>
              <a:t>Scientific calculator, ruler, eraser (rubber), protractor</a:t>
            </a:r>
          </a:p>
          <a:p>
            <a:pPr>
              <a:spcAft>
                <a:spcPts val="600"/>
              </a:spcAft>
            </a:pPr>
            <a:r>
              <a:rPr lang="en-GB" sz="2800" dirty="0"/>
              <a:t>Highlight the question only</a:t>
            </a:r>
          </a:p>
          <a:p>
            <a:pPr>
              <a:spcAft>
                <a:spcPts val="600"/>
              </a:spcAft>
            </a:pPr>
            <a:r>
              <a:rPr lang="en-GB" sz="2800" dirty="0"/>
              <a:t>Clear pencil cases</a:t>
            </a:r>
          </a:p>
          <a:p>
            <a:pPr>
              <a:spcAft>
                <a:spcPts val="600"/>
              </a:spcAft>
            </a:pPr>
            <a:r>
              <a:rPr lang="en-GB" sz="2800" dirty="0"/>
              <a:t>Bottle of water with no labels</a:t>
            </a:r>
          </a:p>
          <a:p>
            <a:pPr>
              <a:spcAft>
                <a:spcPts val="600"/>
              </a:spcAft>
            </a:pPr>
            <a:endParaRPr lang="en-GB" sz="2800" dirty="0"/>
          </a:p>
          <a:p>
            <a:pPr>
              <a:spcAft>
                <a:spcPts val="600"/>
              </a:spcAft>
            </a:pPr>
            <a:endParaRPr lang="en-GB" sz="2800" dirty="0"/>
          </a:p>
        </p:txBody>
      </p:sp>
    </p:spTree>
    <p:extLst>
      <p:ext uri="{BB962C8B-B14F-4D97-AF65-F5344CB8AC3E}">
        <p14:creationId xmlns:p14="http://schemas.microsoft.com/office/powerpoint/2010/main" val="11457833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dge New"/>
          <p:cNvPicPr>
            <a:picLocks noChangeAspect="1" noChangeArrowheads="1"/>
          </p:cNvPicPr>
          <p:nvPr/>
        </p:nvPicPr>
        <p:blipFill>
          <a:blip r:embed="rId3">
            <a:lum bright="70000" contrast="-70000"/>
          </a:blip>
          <a:stretch>
            <a:fillRect/>
          </a:stretch>
        </p:blipFill>
        <p:spPr>
          <a:xfrm>
            <a:off x="-67227" y="1"/>
            <a:ext cx="9211227" cy="7035668"/>
          </a:xfrm>
          <a:prstGeom prst="rect">
            <a:avLst/>
          </a:prstGeom>
          <a:solidFill>
            <a:schemeClr val="accent1">
              <a:alpha val="99000"/>
            </a:schemeClr>
          </a:solidFill>
        </p:spPr>
      </p:pic>
      <p:sp>
        <p:nvSpPr>
          <p:cNvPr id="7170" name="Rectangle 2"/>
          <p:cNvSpPr>
            <a:spLocks noGrp="1" noChangeArrowheads="1"/>
          </p:cNvSpPr>
          <p:nvPr>
            <p:ph type="title"/>
          </p:nvPr>
        </p:nvSpPr>
        <p:spPr>
          <a:xfrm>
            <a:off x="789346" y="116632"/>
            <a:ext cx="7498080" cy="1143000"/>
          </a:xfrm>
        </p:spPr>
        <p:txBody>
          <a:bodyPr>
            <a:normAutofit/>
          </a:bodyPr>
          <a:lstStyle/>
          <a:p>
            <a:pPr algn="ctr"/>
            <a:r>
              <a:rPr lang="en-US" sz="2800" b="1" u="sng">
                <a:solidFill>
                  <a:srgbClr val="00B050"/>
                </a:solidFill>
              </a:rPr>
              <a:t>Examinations – Assessment 2</a:t>
            </a:r>
            <a:endParaRPr lang="en-US" sz="2800" b="1" u="sng" dirty="0">
              <a:solidFill>
                <a:srgbClr val="00B050"/>
              </a:solidFill>
            </a:endParaRPr>
          </a:p>
        </p:txBody>
      </p:sp>
      <p:sp>
        <p:nvSpPr>
          <p:cNvPr id="6" name="Content Placeholder 5"/>
          <p:cNvSpPr>
            <a:spLocks noGrp="1"/>
          </p:cNvSpPr>
          <p:nvPr>
            <p:ph idx="1"/>
          </p:nvPr>
        </p:nvSpPr>
        <p:spPr>
          <a:xfrm>
            <a:off x="251520" y="1259632"/>
            <a:ext cx="8263830" cy="4917331"/>
          </a:xfrm>
        </p:spPr>
        <p:txBody>
          <a:bodyPr vert="horz" lIns="91440" tIns="45720" rIns="91440" bIns="45720" rtlCol="0" anchor="t">
            <a:normAutofit/>
          </a:bodyPr>
          <a:lstStyle/>
          <a:p>
            <a:pPr>
              <a:spcAft>
                <a:spcPts val="600"/>
              </a:spcAft>
            </a:pPr>
            <a:endParaRPr lang="en-GB" sz="2800" dirty="0"/>
          </a:p>
          <a:p>
            <a:pPr>
              <a:spcAft>
                <a:spcPts val="600"/>
              </a:spcAft>
            </a:pPr>
            <a:endParaRPr lang="en-GB" sz="2800" dirty="0"/>
          </a:p>
          <a:p>
            <a:pPr>
              <a:spcAft>
                <a:spcPts val="600"/>
              </a:spcAft>
            </a:pPr>
            <a:endParaRPr lang="en-GB" sz="2800" dirty="0"/>
          </a:p>
        </p:txBody>
      </p:sp>
      <p:sp>
        <p:nvSpPr>
          <p:cNvPr id="2" name="TextBox 1">
            <a:extLst>
              <a:ext uri="{FF2B5EF4-FFF2-40B4-BE49-F238E27FC236}">
                <a16:creationId xmlns:a16="http://schemas.microsoft.com/office/drawing/2014/main" id="{C9ED02F6-922D-402E-A32F-2C207E4BCE1A}"/>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5" name="Picture 6" descr="A screenshot of a cell phone&#10;&#10;Description generated with very high confidence">
            <a:extLst>
              <a:ext uri="{FF2B5EF4-FFF2-40B4-BE49-F238E27FC236}">
                <a16:creationId xmlns:a16="http://schemas.microsoft.com/office/drawing/2014/main" id="{DA1A8E9A-4A71-4FB4-B78A-C4853FCA0661}"/>
              </a:ext>
            </a:extLst>
          </p:cNvPr>
          <p:cNvPicPr>
            <a:picLocks noChangeAspect="1"/>
          </p:cNvPicPr>
          <p:nvPr/>
        </p:nvPicPr>
        <p:blipFill>
          <a:blip r:embed="rId4"/>
          <a:stretch>
            <a:fillRect/>
          </a:stretch>
        </p:blipFill>
        <p:spPr>
          <a:xfrm>
            <a:off x="-135146" y="977356"/>
            <a:ext cx="9356783" cy="5967213"/>
          </a:xfrm>
          <a:prstGeom prst="rect">
            <a:avLst/>
          </a:prstGeom>
        </p:spPr>
      </p:pic>
    </p:spTree>
    <p:extLst>
      <p:ext uri="{BB962C8B-B14F-4D97-AF65-F5344CB8AC3E}">
        <p14:creationId xmlns:p14="http://schemas.microsoft.com/office/powerpoint/2010/main" val="41514748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dge New"/>
          <p:cNvPicPr>
            <a:picLocks noChangeAspect="1" noChangeArrowheads="1"/>
          </p:cNvPicPr>
          <p:nvPr/>
        </p:nvPicPr>
        <p:blipFill>
          <a:blip r:embed="rId3">
            <a:lum bright="70000" contrast="-70000"/>
          </a:blip>
          <a:stretch>
            <a:fillRect/>
          </a:stretch>
        </p:blipFill>
        <p:spPr>
          <a:xfrm>
            <a:off x="-67227" y="1"/>
            <a:ext cx="9211227" cy="7035668"/>
          </a:xfrm>
          <a:prstGeom prst="rect">
            <a:avLst/>
          </a:prstGeom>
          <a:solidFill>
            <a:schemeClr val="accent1">
              <a:alpha val="99000"/>
            </a:schemeClr>
          </a:solidFill>
        </p:spPr>
      </p:pic>
      <p:sp>
        <p:nvSpPr>
          <p:cNvPr id="7170" name="Rectangle 2"/>
          <p:cNvSpPr>
            <a:spLocks noGrp="1" noChangeArrowheads="1"/>
          </p:cNvSpPr>
          <p:nvPr>
            <p:ph type="title"/>
          </p:nvPr>
        </p:nvSpPr>
        <p:spPr>
          <a:xfrm>
            <a:off x="789346" y="116632"/>
            <a:ext cx="7498080" cy="1143000"/>
          </a:xfrm>
        </p:spPr>
        <p:txBody>
          <a:bodyPr>
            <a:normAutofit/>
          </a:bodyPr>
          <a:lstStyle/>
          <a:p>
            <a:pPr algn="ctr" eaLnBrk="1" hangingPunct="1"/>
            <a:r>
              <a:rPr lang="en-US" sz="2800" b="1" u="sng" dirty="0">
                <a:solidFill>
                  <a:srgbClr val="00B050"/>
                </a:solidFill>
              </a:rPr>
              <a:t>Examinations</a:t>
            </a:r>
          </a:p>
        </p:txBody>
      </p:sp>
      <p:sp>
        <p:nvSpPr>
          <p:cNvPr id="6" name="Content Placeholder 5"/>
          <p:cNvSpPr>
            <a:spLocks noGrp="1"/>
          </p:cNvSpPr>
          <p:nvPr>
            <p:ph idx="1"/>
          </p:nvPr>
        </p:nvSpPr>
        <p:spPr>
          <a:xfrm>
            <a:off x="251520" y="1259632"/>
            <a:ext cx="8263830" cy="4917331"/>
          </a:xfrm>
        </p:spPr>
        <p:txBody>
          <a:bodyPr>
            <a:normAutofit/>
          </a:bodyPr>
          <a:lstStyle/>
          <a:p>
            <a:pPr marL="0" indent="0">
              <a:spcAft>
                <a:spcPts val="600"/>
              </a:spcAft>
              <a:buNone/>
            </a:pPr>
            <a:endParaRPr lang="en-GB" sz="2800" dirty="0"/>
          </a:p>
          <a:p>
            <a:pPr>
              <a:spcAft>
                <a:spcPts val="600"/>
              </a:spcAft>
            </a:pPr>
            <a:endParaRPr lang="en-GB" sz="2800" dirty="0"/>
          </a:p>
        </p:txBody>
      </p:sp>
      <p:graphicFrame>
        <p:nvGraphicFramePr>
          <p:cNvPr id="2" name="Table 1"/>
          <p:cNvGraphicFramePr>
            <a:graphicFrameLocks noGrp="1"/>
          </p:cNvGraphicFramePr>
          <p:nvPr>
            <p:extLst>
              <p:ext uri="{D42A27DB-BD31-4B8C-83A1-F6EECF244321}">
                <p14:modId xmlns:p14="http://schemas.microsoft.com/office/powerpoint/2010/main" val="1668351869"/>
              </p:ext>
            </p:extLst>
          </p:nvPr>
        </p:nvGraphicFramePr>
        <p:xfrm>
          <a:off x="251518" y="1060007"/>
          <a:ext cx="8573736" cy="5394960"/>
        </p:xfrm>
        <a:graphic>
          <a:graphicData uri="http://schemas.openxmlformats.org/drawingml/2006/table">
            <a:tbl>
              <a:tblPr firstRow="1" bandRow="1">
                <a:tableStyleId>{5C22544A-7EE6-4342-B048-85BDC9FD1C3A}</a:tableStyleId>
              </a:tblPr>
              <a:tblGrid>
                <a:gridCol w="2143434">
                  <a:extLst>
                    <a:ext uri="{9D8B030D-6E8A-4147-A177-3AD203B41FA5}">
                      <a16:colId xmlns:a16="http://schemas.microsoft.com/office/drawing/2014/main" val="3560969118"/>
                    </a:ext>
                  </a:extLst>
                </a:gridCol>
                <a:gridCol w="2143434">
                  <a:extLst>
                    <a:ext uri="{9D8B030D-6E8A-4147-A177-3AD203B41FA5}">
                      <a16:colId xmlns:a16="http://schemas.microsoft.com/office/drawing/2014/main" val="1560796646"/>
                    </a:ext>
                  </a:extLst>
                </a:gridCol>
                <a:gridCol w="2143434">
                  <a:extLst>
                    <a:ext uri="{9D8B030D-6E8A-4147-A177-3AD203B41FA5}">
                      <a16:colId xmlns:a16="http://schemas.microsoft.com/office/drawing/2014/main" val="1508788672"/>
                    </a:ext>
                  </a:extLst>
                </a:gridCol>
                <a:gridCol w="2143434">
                  <a:extLst>
                    <a:ext uri="{9D8B030D-6E8A-4147-A177-3AD203B41FA5}">
                      <a16:colId xmlns:a16="http://schemas.microsoft.com/office/drawing/2014/main" val="4139106663"/>
                    </a:ext>
                  </a:extLst>
                </a:gridCol>
              </a:tblGrid>
              <a:tr h="1493424">
                <a:tc>
                  <a:txBody>
                    <a:bodyPr/>
                    <a:lstStyle/>
                    <a:p>
                      <a:r>
                        <a:rPr lang="en-GB" sz="2400" b="1" dirty="0">
                          <a:solidFill>
                            <a:schemeClr val="tx1"/>
                          </a:solidFill>
                        </a:rPr>
                        <a:t>September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chemeClr val="tx1"/>
                          </a:solidFill>
                        </a:rPr>
                        <a:t>October</a:t>
                      </a:r>
                    </a:p>
                    <a:p>
                      <a:r>
                        <a:rPr lang="en-GB" sz="2000" b="0" dirty="0">
                          <a:solidFill>
                            <a:schemeClr val="tx1"/>
                          </a:solidFill>
                        </a:rPr>
                        <a:t>-Assessment</a:t>
                      </a:r>
                      <a:r>
                        <a:rPr lang="en-GB" sz="2000" b="0" baseline="0" dirty="0">
                          <a:solidFill>
                            <a:schemeClr val="tx1"/>
                          </a:solidFill>
                        </a:rPr>
                        <a:t> 1</a:t>
                      </a:r>
                    </a:p>
                    <a:p>
                      <a:r>
                        <a:rPr lang="en-GB" sz="2000" b="0" baseline="0" dirty="0">
                          <a:solidFill>
                            <a:schemeClr val="tx1"/>
                          </a:solidFill>
                        </a:rPr>
                        <a:t>-Parent/Carer Info Evening</a:t>
                      </a:r>
                    </a:p>
                    <a:p>
                      <a:r>
                        <a:rPr lang="en-GB" sz="2000" b="0" baseline="0" dirty="0">
                          <a:solidFill>
                            <a:schemeClr val="tx1"/>
                          </a:solidFill>
                        </a:rPr>
                        <a:t>-Grade Report </a:t>
                      </a:r>
                    </a:p>
                    <a:p>
                      <a:endParaRPr lang="en-GB"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chemeClr val="tx1"/>
                          </a:solidFill>
                        </a:rPr>
                        <a:t>November</a:t>
                      </a:r>
                    </a:p>
                    <a:p>
                      <a:r>
                        <a:rPr lang="en-GB" sz="2000" b="0">
                          <a:solidFill>
                            <a:schemeClr val="tx1"/>
                          </a:solidFill>
                        </a:rPr>
                        <a:t>-Assessment 2 (Mock examinations)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chemeClr val="tx1"/>
                          </a:solidFill>
                        </a:rPr>
                        <a:t>December</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-Mock examinations</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2000" b="0" dirty="0">
                          <a:solidFill>
                            <a:schemeClr val="tx1"/>
                          </a:solidFill>
                        </a:rPr>
                        <a:t>-Mock exam results day</a:t>
                      </a:r>
                    </a:p>
                    <a:p>
                      <a:endParaRPr lang="en-GB"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3574463"/>
                  </a:ext>
                </a:extLst>
              </a:tr>
              <a:tr h="1493424">
                <a:tc>
                  <a:txBody>
                    <a:bodyPr/>
                    <a:lstStyle/>
                    <a:p>
                      <a:r>
                        <a:rPr lang="en-GB" sz="2400" b="1" dirty="0">
                          <a:solidFill>
                            <a:schemeClr val="tx1"/>
                          </a:solidFill>
                        </a:rPr>
                        <a:t>January</a:t>
                      </a:r>
                    </a:p>
                    <a:p>
                      <a:r>
                        <a:rPr lang="en-GB" sz="2000" b="0" dirty="0">
                          <a:solidFill>
                            <a:schemeClr val="tx1"/>
                          </a:solidFill>
                        </a:rPr>
                        <a:t>-Full</a:t>
                      </a:r>
                      <a:r>
                        <a:rPr lang="en-GB" sz="2000" b="0" baseline="0" dirty="0">
                          <a:solidFill>
                            <a:schemeClr val="tx1"/>
                          </a:solidFill>
                        </a:rPr>
                        <a:t> Report &amp; Parent/Carer evening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chemeClr val="tx1"/>
                          </a:solidFill>
                        </a:rPr>
                        <a:t>February</a:t>
                      </a:r>
                    </a:p>
                    <a:p>
                      <a:r>
                        <a:rPr lang="en-GB" sz="2000" b="0" dirty="0">
                          <a:solidFill>
                            <a:schemeClr val="tx1"/>
                          </a:solidFill>
                        </a:rPr>
                        <a:t>-Assessment 3 (Second Mock </a:t>
                      </a:r>
                      <a:r>
                        <a:rPr lang="en-GB" sz="2000" b="0">
                          <a:solidFill>
                            <a:schemeClr val="tx1"/>
                          </a:solidFill>
                        </a:rPr>
                        <a:t>English/Maths/ Science)</a:t>
                      </a:r>
                      <a:endParaRPr lang="en-GB"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chemeClr val="tx1"/>
                          </a:solidFill>
                        </a:rPr>
                        <a:t>March</a:t>
                      </a:r>
                    </a:p>
                    <a:p>
                      <a:r>
                        <a:rPr lang="en-GB" sz="2000" b="0" dirty="0">
                          <a:solidFill>
                            <a:schemeClr val="tx1"/>
                          </a:solidFill>
                        </a:rPr>
                        <a:t>-Grade Report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chemeClr val="tx1"/>
                          </a:solidFill>
                        </a:rPr>
                        <a:t>April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4568376"/>
                  </a:ext>
                </a:extLst>
              </a:tr>
              <a:tr h="1493424">
                <a:tc>
                  <a:txBody>
                    <a:bodyPr/>
                    <a:lstStyle/>
                    <a:p>
                      <a:r>
                        <a:rPr lang="en-GB" sz="2400" b="1" dirty="0">
                          <a:solidFill>
                            <a:schemeClr val="tx1"/>
                          </a:solidFill>
                        </a:rPr>
                        <a:t>May</a:t>
                      </a:r>
                    </a:p>
                    <a:p>
                      <a:r>
                        <a:rPr lang="en-GB" sz="2000" b="0" dirty="0">
                          <a:solidFill>
                            <a:schemeClr val="tx1"/>
                          </a:solidFill>
                        </a:rPr>
                        <a:t>-External</a:t>
                      </a:r>
                      <a:r>
                        <a:rPr lang="en-GB" sz="2000" b="0" baseline="0" dirty="0">
                          <a:solidFill>
                            <a:schemeClr val="tx1"/>
                          </a:solidFill>
                        </a:rPr>
                        <a:t> Examinations begin 11</a:t>
                      </a:r>
                      <a:r>
                        <a:rPr lang="en-GB" sz="2000" b="0" baseline="30000" dirty="0">
                          <a:solidFill>
                            <a:schemeClr val="tx1"/>
                          </a:solidFill>
                        </a:rPr>
                        <a:t>th</a:t>
                      </a:r>
                      <a:r>
                        <a:rPr lang="en-GB" sz="2000" b="0" baseline="0" dirty="0">
                          <a:solidFill>
                            <a:schemeClr val="tx1"/>
                          </a:solidFill>
                        </a:rPr>
                        <a:t> May</a:t>
                      </a:r>
                      <a:endParaRPr lang="en-GB"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chemeClr val="tx1"/>
                          </a:solidFill>
                        </a:rPr>
                        <a:t>June</a:t>
                      </a:r>
                    </a:p>
                    <a:p>
                      <a:r>
                        <a:rPr lang="en-GB" sz="2000" b="0" dirty="0">
                          <a:solidFill>
                            <a:schemeClr val="tx1"/>
                          </a:solidFill>
                        </a:rPr>
                        <a:t>-External</a:t>
                      </a:r>
                      <a:r>
                        <a:rPr lang="en-GB" sz="2000" b="0" baseline="0" dirty="0">
                          <a:solidFill>
                            <a:schemeClr val="tx1"/>
                          </a:solidFill>
                        </a:rPr>
                        <a:t> examination end</a:t>
                      </a:r>
                    </a:p>
                    <a:p>
                      <a:r>
                        <a:rPr lang="en-GB" sz="2000" b="0" baseline="0" dirty="0">
                          <a:solidFill>
                            <a:schemeClr val="tx1"/>
                          </a:solidFill>
                        </a:rPr>
                        <a:t>-</a:t>
                      </a:r>
                      <a:r>
                        <a:rPr lang="en-GB" sz="2000" b="0" baseline="0" dirty="0">
                          <a:solidFill>
                            <a:srgbClr val="FF0000"/>
                          </a:solidFill>
                        </a:rPr>
                        <a:t>24</a:t>
                      </a:r>
                      <a:r>
                        <a:rPr lang="en-GB" sz="2000" b="0" baseline="30000" dirty="0">
                          <a:solidFill>
                            <a:srgbClr val="FF0000"/>
                          </a:solidFill>
                        </a:rPr>
                        <a:t>th</a:t>
                      </a:r>
                      <a:r>
                        <a:rPr lang="en-GB" sz="2000" b="0" baseline="0" dirty="0">
                          <a:solidFill>
                            <a:srgbClr val="FF0000"/>
                          </a:solidFill>
                        </a:rPr>
                        <a:t> June Contingency day</a:t>
                      </a:r>
                      <a:endParaRPr lang="en-GB" sz="2000" b="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chemeClr val="tx1"/>
                          </a:solidFill>
                        </a:rPr>
                        <a:t>July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chemeClr val="tx1"/>
                          </a:solidFill>
                        </a:rPr>
                        <a:t>August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4542438"/>
                  </a:ext>
                </a:extLst>
              </a:tr>
            </a:tbl>
          </a:graphicData>
        </a:graphic>
      </p:graphicFrame>
    </p:spTree>
    <p:extLst>
      <p:ext uri="{BB962C8B-B14F-4D97-AF65-F5344CB8AC3E}">
        <p14:creationId xmlns:p14="http://schemas.microsoft.com/office/powerpoint/2010/main" val="2982778216"/>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ck of books design template">
  <a:themeElements>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ck of books design templat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ck of book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ck of book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ck of book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ck of book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ck of book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ck of book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ck of book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ck of book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ck of book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ck of book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ck of book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2757</TotalTime>
  <Words>1099</Words>
  <Application>Microsoft Office PowerPoint</Application>
  <PresentationFormat>On-screen Show (4:3)</PresentationFormat>
  <Paragraphs>715</Paragraphs>
  <Slides>43</Slides>
  <Notes>35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43</vt:i4>
      </vt:variant>
    </vt:vector>
  </HeadingPairs>
  <TitlesOfParts>
    <vt:vector size="55" baseType="lpstr">
      <vt:lpstr>Arial</vt:lpstr>
      <vt:lpstr>Calibri</vt:lpstr>
      <vt:lpstr>Calibri Light</vt:lpstr>
      <vt:lpstr>Century Gothic</vt:lpstr>
      <vt:lpstr>Garamond</vt:lpstr>
      <vt:lpstr>Monotype Corsiva</vt:lpstr>
      <vt:lpstr>Tahoma</vt:lpstr>
      <vt:lpstr>Times New Roman</vt:lpstr>
      <vt:lpstr>Wingdings</vt:lpstr>
      <vt:lpstr>Wingdings 2</vt:lpstr>
      <vt:lpstr>Stack of books design template</vt:lpstr>
      <vt:lpstr>Office Theme</vt:lpstr>
      <vt:lpstr> Y11 17th October Parent Information Evening Helping my child to succeed at GCSE</vt:lpstr>
      <vt:lpstr>Key Staff</vt:lpstr>
      <vt:lpstr>Pupil Targets</vt:lpstr>
      <vt:lpstr>PowerPoint Presentation</vt:lpstr>
      <vt:lpstr>Student Progress Against Targets</vt:lpstr>
      <vt:lpstr>Examinations</vt:lpstr>
      <vt:lpstr>Examinations</vt:lpstr>
      <vt:lpstr>Examinations – Assessment 2</vt:lpstr>
      <vt:lpstr>Examinations</vt:lpstr>
      <vt:lpstr>Expectations</vt:lpstr>
      <vt:lpstr>Mr Bayne</vt:lpstr>
      <vt:lpstr>St Robert’s 6th Form </vt:lpstr>
      <vt:lpstr>Mr McHale</vt:lpstr>
      <vt:lpstr>PowerPoint Presentation</vt:lpstr>
      <vt:lpstr>How do I seek advice from the school?</vt:lpstr>
      <vt:lpstr>Parents/Carers – How can I help?????</vt:lpstr>
      <vt:lpstr>PowerPoint Presentation</vt:lpstr>
      <vt:lpstr>The Biggest Challenge: Priorities</vt:lpstr>
      <vt:lpstr>PowerPoint Presentation</vt:lpstr>
      <vt:lpstr>PowerPoint Presentation</vt:lpstr>
      <vt:lpstr>PowerPoint Presentation</vt:lpstr>
      <vt:lpstr>Attendance A GCSE in under 5 days??? </vt:lpstr>
      <vt:lpstr>PowerPoint Presentation</vt:lpstr>
      <vt:lpstr>Mr Clark</vt:lpstr>
      <vt:lpstr>Preparing for Success Programme </vt:lpstr>
      <vt:lpstr>In-class revision</vt:lpstr>
      <vt:lpstr>Out of class revision </vt:lpstr>
      <vt:lpstr>Homework/Revision </vt:lpstr>
      <vt:lpstr>Planners and Organisation </vt:lpstr>
      <vt:lpstr>The Pupil Planner </vt:lpstr>
      <vt:lpstr>The Pupil Planner </vt:lpstr>
      <vt:lpstr>Revision Starter Packs </vt:lpstr>
      <vt:lpstr>GCSE Subject Information-Parent guide  </vt:lpstr>
      <vt:lpstr>1: Spaced Practice </vt:lpstr>
      <vt:lpstr>1: Spaced Practice </vt:lpstr>
      <vt:lpstr>2: Interleaving-Blocking </vt:lpstr>
      <vt:lpstr>2: Interleaving </vt:lpstr>
      <vt:lpstr>3: Retrieval Practice-Self Testing </vt:lpstr>
      <vt:lpstr>How can you support us?</vt:lpstr>
      <vt:lpstr>Manage distractions </vt:lpstr>
      <vt:lpstr>Help us create the right conditions to revise  </vt:lpstr>
      <vt:lpstr>Carousel </vt:lpstr>
      <vt:lpstr>PowerPoint Presentation</vt:lpstr>
    </vt:vector>
  </TitlesOfParts>
  <Company>St Robert of Newminster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Helping my child to succeed at GCSE</dc:title>
  <dc:creator>Witte</dc:creator>
  <cp:lastModifiedBy>Mrs M Salmon</cp:lastModifiedBy>
  <cp:revision>557</cp:revision>
  <cp:lastPrinted>2019-10-17T14:43:42Z</cp:lastPrinted>
  <dcterms:created xsi:type="dcterms:W3CDTF">2006-11-07T11:55:19Z</dcterms:created>
  <dcterms:modified xsi:type="dcterms:W3CDTF">2020-01-20T15:13:56Z</dcterms:modified>
</cp:coreProperties>
</file>