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87" r:id="rId4"/>
    <p:sldId id="259" r:id="rId5"/>
    <p:sldId id="277" r:id="rId6"/>
    <p:sldId id="273" r:id="rId7"/>
    <p:sldId id="278" r:id="rId8"/>
    <p:sldId id="284" r:id="rId9"/>
    <p:sldId id="283" r:id="rId10"/>
    <p:sldId id="288" r:id="rId11"/>
    <p:sldId id="266" r:id="rId12"/>
    <p:sldId id="285" r:id="rId13"/>
    <p:sldId id="279" r:id="rId14"/>
    <p:sldId id="280" r:id="rId15"/>
    <p:sldId id="282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8095" autoAdjust="0"/>
  </p:normalViewPr>
  <p:slideViewPr>
    <p:cSldViewPr snapToGrid="0" snapToObjects="1">
      <p:cViewPr varScale="1">
        <p:scale>
          <a:sx n="62" d="100"/>
          <a:sy n="62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31C11-E9BD-474B-933C-6D5DC52A52CC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ABA5C5-2BEF-424C-B770-E9F5987B7DA6}">
      <dgm:prSet custT="1"/>
      <dgm:spPr/>
      <dgm:t>
        <a:bodyPr/>
        <a:lstStyle/>
        <a:p>
          <a:r>
            <a:rPr lang="en-GB" sz="2400" dirty="0"/>
            <a:t>Information on our ‘Core’ curriculum</a:t>
          </a:r>
          <a:endParaRPr lang="en-US" sz="2400" dirty="0"/>
        </a:p>
      </dgm:t>
    </dgm:pt>
    <dgm:pt modelId="{91839A49-496B-4B98-A34A-A1B67ECC98D2}" type="parTrans" cxnId="{68D59528-93D9-43AD-B932-5B15F911780F}">
      <dgm:prSet/>
      <dgm:spPr/>
      <dgm:t>
        <a:bodyPr/>
        <a:lstStyle/>
        <a:p>
          <a:endParaRPr lang="en-US"/>
        </a:p>
      </dgm:t>
    </dgm:pt>
    <dgm:pt modelId="{ACE22D28-1305-416C-94C4-E49561883331}" type="sibTrans" cxnId="{68D59528-93D9-43AD-B932-5B15F911780F}">
      <dgm:prSet/>
      <dgm:spPr/>
      <dgm:t>
        <a:bodyPr/>
        <a:lstStyle/>
        <a:p>
          <a:endParaRPr lang="en-US"/>
        </a:p>
      </dgm:t>
    </dgm:pt>
    <dgm:pt modelId="{DA3B3AB8-2FBE-4EAD-8DBE-24DA11A2917E}">
      <dgm:prSet custT="1"/>
      <dgm:spPr/>
      <dgm:t>
        <a:bodyPr/>
        <a:lstStyle/>
        <a:p>
          <a:r>
            <a:rPr lang="en-GB" sz="2400" dirty="0"/>
            <a:t>Students pathways &amp; </a:t>
          </a:r>
          <a:r>
            <a:rPr lang="en-GB" sz="2400" dirty="0" err="1"/>
            <a:t>Ebacc</a:t>
          </a:r>
          <a:endParaRPr lang="en-US" sz="2400" dirty="0"/>
        </a:p>
      </dgm:t>
    </dgm:pt>
    <dgm:pt modelId="{509F1225-89B5-45F6-A47B-CD07B5D43825}" type="parTrans" cxnId="{554E1FBA-3720-480C-8F0D-1B13F4613E3D}">
      <dgm:prSet/>
      <dgm:spPr/>
      <dgm:t>
        <a:bodyPr/>
        <a:lstStyle/>
        <a:p>
          <a:endParaRPr lang="en-US"/>
        </a:p>
      </dgm:t>
    </dgm:pt>
    <dgm:pt modelId="{ADE01084-B669-4DDC-811E-B510208D944E}" type="sibTrans" cxnId="{554E1FBA-3720-480C-8F0D-1B13F4613E3D}">
      <dgm:prSet/>
      <dgm:spPr/>
      <dgm:t>
        <a:bodyPr/>
        <a:lstStyle/>
        <a:p>
          <a:endParaRPr lang="en-US"/>
        </a:p>
      </dgm:t>
    </dgm:pt>
    <dgm:pt modelId="{424CD6CB-5744-45B4-9999-72314F733431}">
      <dgm:prSet custT="1"/>
      <dgm:spPr/>
      <dgm:t>
        <a:bodyPr/>
        <a:lstStyle/>
        <a:p>
          <a:r>
            <a:rPr lang="en-GB" sz="2400" dirty="0"/>
            <a:t>Possible option subjects</a:t>
          </a:r>
          <a:endParaRPr lang="en-US" sz="2400" dirty="0"/>
        </a:p>
      </dgm:t>
    </dgm:pt>
    <dgm:pt modelId="{1F10A23B-C196-404C-A8BE-6F7FD6FE7A91}" type="parTrans" cxnId="{CCE74B50-E59B-4C15-9102-BA9E37A694EB}">
      <dgm:prSet/>
      <dgm:spPr/>
      <dgm:t>
        <a:bodyPr/>
        <a:lstStyle/>
        <a:p>
          <a:endParaRPr lang="en-US"/>
        </a:p>
      </dgm:t>
    </dgm:pt>
    <dgm:pt modelId="{8A314FC5-9A5D-4A5B-B22F-1539A867902A}" type="sibTrans" cxnId="{CCE74B50-E59B-4C15-9102-BA9E37A694EB}">
      <dgm:prSet/>
      <dgm:spPr/>
      <dgm:t>
        <a:bodyPr/>
        <a:lstStyle/>
        <a:p>
          <a:endParaRPr lang="en-US"/>
        </a:p>
      </dgm:t>
    </dgm:pt>
    <dgm:pt modelId="{E3370FEF-8D6F-43E7-A2BB-A7B8445F52CE}">
      <dgm:prSet custT="1"/>
      <dgm:spPr/>
      <dgm:t>
        <a:bodyPr/>
        <a:lstStyle/>
        <a:p>
          <a:r>
            <a:rPr lang="en-GB" sz="2400" dirty="0"/>
            <a:t>Advice for choosing option subjects</a:t>
          </a:r>
          <a:endParaRPr lang="en-US" sz="2400" dirty="0"/>
        </a:p>
      </dgm:t>
    </dgm:pt>
    <dgm:pt modelId="{2A23C4A1-DD06-4CE6-B5B8-E95FC572526E}" type="parTrans" cxnId="{E82C9EBC-17EF-46DF-A2BA-CFE236E335D6}">
      <dgm:prSet/>
      <dgm:spPr/>
      <dgm:t>
        <a:bodyPr/>
        <a:lstStyle/>
        <a:p>
          <a:endParaRPr lang="en-US"/>
        </a:p>
      </dgm:t>
    </dgm:pt>
    <dgm:pt modelId="{9DD43B7F-7F4A-4664-A0C5-219B3358D972}" type="sibTrans" cxnId="{E82C9EBC-17EF-46DF-A2BA-CFE236E335D6}">
      <dgm:prSet/>
      <dgm:spPr/>
      <dgm:t>
        <a:bodyPr/>
        <a:lstStyle/>
        <a:p>
          <a:endParaRPr lang="en-US"/>
        </a:p>
      </dgm:t>
    </dgm:pt>
    <dgm:pt modelId="{5E802F1E-A9EA-4A41-B45F-4218539691B9}">
      <dgm:prSet custT="1"/>
      <dgm:spPr/>
      <dgm:t>
        <a:bodyPr/>
        <a:lstStyle/>
        <a:p>
          <a:r>
            <a:rPr lang="en-GB" sz="2400" dirty="0"/>
            <a:t>Timeline of the option process</a:t>
          </a:r>
          <a:endParaRPr lang="en-US" sz="2400" dirty="0"/>
        </a:p>
      </dgm:t>
    </dgm:pt>
    <dgm:pt modelId="{9893E201-249C-4CF5-9DFA-5E437AF14521}" type="parTrans" cxnId="{9745948E-2884-4008-A529-EC3D47B4E320}">
      <dgm:prSet/>
      <dgm:spPr/>
      <dgm:t>
        <a:bodyPr/>
        <a:lstStyle/>
        <a:p>
          <a:endParaRPr lang="en-US"/>
        </a:p>
      </dgm:t>
    </dgm:pt>
    <dgm:pt modelId="{054BBDF1-2BFE-4E64-A155-44156230CC91}" type="sibTrans" cxnId="{9745948E-2884-4008-A529-EC3D47B4E320}">
      <dgm:prSet/>
      <dgm:spPr/>
      <dgm:t>
        <a:bodyPr/>
        <a:lstStyle/>
        <a:p>
          <a:endParaRPr lang="en-US"/>
        </a:p>
      </dgm:t>
    </dgm:pt>
    <dgm:pt modelId="{F8A76FE0-443F-4258-A443-75B4D63DBEF9}" type="pres">
      <dgm:prSet presAssocID="{AE331C11-E9BD-474B-933C-6D5DC52A52C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9E583-62DF-492C-B7EB-A4B918248F84}" type="pres">
      <dgm:prSet presAssocID="{24ABA5C5-2BEF-424C-B770-E9F5987B7DA6}" presName="compNode" presStyleCnt="0"/>
      <dgm:spPr/>
    </dgm:pt>
    <dgm:pt modelId="{FFD72086-3E60-4A5D-BD62-E690E51B758A}" type="pres">
      <dgm:prSet presAssocID="{24ABA5C5-2BEF-424C-B770-E9F5987B7DA6}" presName="bgRect" presStyleLbl="bgShp" presStyleIdx="0" presStyleCnt="5"/>
      <dgm:spPr/>
    </dgm:pt>
    <dgm:pt modelId="{347E1EC1-0A77-4F67-BBA0-69B757781745}" type="pres">
      <dgm:prSet presAssocID="{24ABA5C5-2BEF-424C-B770-E9F5987B7DA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7576DCA-ECE3-4276-8807-CA41E34F5189}" type="pres">
      <dgm:prSet presAssocID="{24ABA5C5-2BEF-424C-B770-E9F5987B7DA6}" presName="spaceRect" presStyleCnt="0"/>
      <dgm:spPr/>
    </dgm:pt>
    <dgm:pt modelId="{7D236ABB-CC39-489F-9CED-25E0CB928DC0}" type="pres">
      <dgm:prSet presAssocID="{24ABA5C5-2BEF-424C-B770-E9F5987B7DA6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1F2E9C0-B11F-4608-80B3-4A5747D87B9C}" type="pres">
      <dgm:prSet presAssocID="{ACE22D28-1305-416C-94C4-E49561883331}" presName="sibTrans" presStyleCnt="0"/>
      <dgm:spPr/>
    </dgm:pt>
    <dgm:pt modelId="{C53CE8A2-F6BD-4A35-96E1-5D186D520755}" type="pres">
      <dgm:prSet presAssocID="{DA3B3AB8-2FBE-4EAD-8DBE-24DA11A2917E}" presName="compNode" presStyleCnt="0"/>
      <dgm:spPr/>
    </dgm:pt>
    <dgm:pt modelId="{CE6F922B-3A9C-49E8-AB18-794A59041EBB}" type="pres">
      <dgm:prSet presAssocID="{DA3B3AB8-2FBE-4EAD-8DBE-24DA11A2917E}" presName="bgRect" presStyleLbl="bgShp" presStyleIdx="1" presStyleCnt="5"/>
      <dgm:spPr/>
    </dgm:pt>
    <dgm:pt modelId="{128725FA-5016-483B-9103-8BC167E040FF}" type="pres">
      <dgm:prSet presAssocID="{DA3B3AB8-2FBE-4EAD-8DBE-24DA11A2917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04027C0-299C-4979-98C0-C85089490893}" type="pres">
      <dgm:prSet presAssocID="{DA3B3AB8-2FBE-4EAD-8DBE-24DA11A2917E}" presName="spaceRect" presStyleCnt="0"/>
      <dgm:spPr/>
    </dgm:pt>
    <dgm:pt modelId="{07F95586-2675-4DFC-B70D-1F5BF4178D78}" type="pres">
      <dgm:prSet presAssocID="{DA3B3AB8-2FBE-4EAD-8DBE-24DA11A2917E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B2F1580-AA65-49B3-BDE3-C543F282459A}" type="pres">
      <dgm:prSet presAssocID="{ADE01084-B669-4DDC-811E-B510208D944E}" presName="sibTrans" presStyleCnt="0"/>
      <dgm:spPr/>
    </dgm:pt>
    <dgm:pt modelId="{32E66F1A-6F9E-4DEC-B057-16DC499013AA}" type="pres">
      <dgm:prSet presAssocID="{424CD6CB-5744-45B4-9999-72314F733431}" presName="compNode" presStyleCnt="0"/>
      <dgm:spPr/>
    </dgm:pt>
    <dgm:pt modelId="{535C51F0-F4B3-4F91-B92C-813D4D0AF702}" type="pres">
      <dgm:prSet presAssocID="{424CD6CB-5744-45B4-9999-72314F733431}" presName="bgRect" presStyleLbl="bgShp" presStyleIdx="2" presStyleCnt="5"/>
      <dgm:spPr/>
    </dgm:pt>
    <dgm:pt modelId="{49864459-BA68-4471-A239-95A3B5FA137E}" type="pres">
      <dgm:prSet presAssocID="{424CD6CB-5744-45B4-9999-72314F73343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11AC168-4C75-4904-B285-68CE459FE468}" type="pres">
      <dgm:prSet presAssocID="{424CD6CB-5744-45B4-9999-72314F733431}" presName="spaceRect" presStyleCnt="0"/>
      <dgm:spPr/>
    </dgm:pt>
    <dgm:pt modelId="{792B5998-CB63-4822-B3FC-1023F952DF4C}" type="pres">
      <dgm:prSet presAssocID="{424CD6CB-5744-45B4-9999-72314F733431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F9AFAC-8715-43B7-A8C0-6BACF106630E}" type="pres">
      <dgm:prSet presAssocID="{8A314FC5-9A5D-4A5B-B22F-1539A867902A}" presName="sibTrans" presStyleCnt="0"/>
      <dgm:spPr/>
    </dgm:pt>
    <dgm:pt modelId="{8FF9FBD6-F4E9-494C-A1E6-B7B0C4C8E6E2}" type="pres">
      <dgm:prSet presAssocID="{E3370FEF-8D6F-43E7-A2BB-A7B8445F52CE}" presName="compNode" presStyleCnt="0"/>
      <dgm:spPr/>
    </dgm:pt>
    <dgm:pt modelId="{872345F9-4FB9-4AB2-A0FA-B3A166A95434}" type="pres">
      <dgm:prSet presAssocID="{E3370FEF-8D6F-43E7-A2BB-A7B8445F52CE}" presName="bgRect" presStyleLbl="bgShp" presStyleIdx="3" presStyleCnt="5" custLinFactNeighborX="-1506"/>
      <dgm:spPr/>
    </dgm:pt>
    <dgm:pt modelId="{3D22AD8E-18E9-4E94-8A24-0F92E7ADBB84}" type="pres">
      <dgm:prSet presAssocID="{E3370FEF-8D6F-43E7-A2BB-A7B8445F52C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E448DF8-7C48-4BBE-B3FD-A606FDB99A64}" type="pres">
      <dgm:prSet presAssocID="{E3370FEF-8D6F-43E7-A2BB-A7B8445F52CE}" presName="spaceRect" presStyleCnt="0"/>
      <dgm:spPr/>
    </dgm:pt>
    <dgm:pt modelId="{CD012567-952E-458A-A4A1-45C97DD9146A}" type="pres">
      <dgm:prSet presAssocID="{E3370FEF-8D6F-43E7-A2BB-A7B8445F52CE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BDC948-21DB-4EE5-BCE2-DE82684C6929}" type="pres">
      <dgm:prSet presAssocID="{9DD43B7F-7F4A-4664-A0C5-219B3358D972}" presName="sibTrans" presStyleCnt="0"/>
      <dgm:spPr/>
    </dgm:pt>
    <dgm:pt modelId="{BF5AAEFB-8055-48F8-9A0F-8F2ED5955419}" type="pres">
      <dgm:prSet presAssocID="{5E802F1E-A9EA-4A41-B45F-4218539691B9}" presName="compNode" presStyleCnt="0"/>
      <dgm:spPr/>
    </dgm:pt>
    <dgm:pt modelId="{0F11C04C-DC45-4DCC-A435-3B912371F765}" type="pres">
      <dgm:prSet presAssocID="{5E802F1E-A9EA-4A41-B45F-4218539691B9}" presName="bgRect" presStyleLbl="bgShp" presStyleIdx="4" presStyleCnt="5"/>
      <dgm:spPr/>
    </dgm:pt>
    <dgm:pt modelId="{E6AEE36D-566F-49AF-8837-61291615B602}" type="pres">
      <dgm:prSet presAssocID="{5E802F1E-A9EA-4A41-B45F-4218539691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1AE7159-C366-418F-A08A-7CFE22115D7B}" type="pres">
      <dgm:prSet presAssocID="{5E802F1E-A9EA-4A41-B45F-4218539691B9}" presName="spaceRect" presStyleCnt="0"/>
      <dgm:spPr/>
    </dgm:pt>
    <dgm:pt modelId="{05D109A3-71D1-4CAA-8959-EC796534A11D}" type="pres">
      <dgm:prSet presAssocID="{5E802F1E-A9EA-4A41-B45F-4218539691B9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DCBE4-8268-4F50-ABA1-56995060CCD1}" type="presOf" srcId="{24ABA5C5-2BEF-424C-B770-E9F5987B7DA6}" destId="{7D236ABB-CC39-489F-9CED-25E0CB928DC0}" srcOrd="0" destOrd="0" presId="urn:microsoft.com/office/officeart/2018/2/layout/IconVerticalSolidList"/>
    <dgm:cxn modelId="{554E1FBA-3720-480C-8F0D-1B13F4613E3D}" srcId="{AE331C11-E9BD-474B-933C-6D5DC52A52CC}" destId="{DA3B3AB8-2FBE-4EAD-8DBE-24DA11A2917E}" srcOrd="1" destOrd="0" parTransId="{509F1225-89B5-45F6-A47B-CD07B5D43825}" sibTransId="{ADE01084-B669-4DDC-811E-B510208D944E}"/>
    <dgm:cxn modelId="{68D59528-93D9-43AD-B932-5B15F911780F}" srcId="{AE331C11-E9BD-474B-933C-6D5DC52A52CC}" destId="{24ABA5C5-2BEF-424C-B770-E9F5987B7DA6}" srcOrd="0" destOrd="0" parTransId="{91839A49-496B-4B98-A34A-A1B67ECC98D2}" sibTransId="{ACE22D28-1305-416C-94C4-E49561883331}"/>
    <dgm:cxn modelId="{22C39244-D006-4616-8DE4-CD09FC6A11CA}" type="presOf" srcId="{E3370FEF-8D6F-43E7-A2BB-A7B8445F52CE}" destId="{CD012567-952E-458A-A4A1-45C97DD9146A}" srcOrd="0" destOrd="0" presId="urn:microsoft.com/office/officeart/2018/2/layout/IconVerticalSolidList"/>
    <dgm:cxn modelId="{BF6C165E-2C20-4D44-92BD-4847764FA9E0}" type="presOf" srcId="{424CD6CB-5744-45B4-9999-72314F733431}" destId="{792B5998-CB63-4822-B3FC-1023F952DF4C}" srcOrd="0" destOrd="0" presId="urn:microsoft.com/office/officeart/2018/2/layout/IconVerticalSolidList"/>
    <dgm:cxn modelId="{8D0A2D30-B83B-4EF6-A351-11551D543081}" type="presOf" srcId="{AE331C11-E9BD-474B-933C-6D5DC52A52CC}" destId="{F8A76FE0-443F-4258-A443-75B4D63DBEF9}" srcOrd="0" destOrd="0" presId="urn:microsoft.com/office/officeart/2018/2/layout/IconVerticalSolidList"/>
    <dgm:cxn modelId="{9745948E-2884-4008-A529-EC3D47B4E320}" srcId="{AE331C11-E9BD-474B-933C-6D5DC52A52CC}" destId="{5E802F1E-A9EA-4A41-B45F-4218539691B9}" srcOrd="4" destOrd="0" parTransId="{9893E201-249C-4CF5-9DFA-5E437AF14521}" sibTransId="{054BBDF1-2BFE-4E64-A155-44156230CC91}"/>
    <dgm:cxn modelId="{8FF080D8-CD5B-49CE-8CAD-81DE94E349F4}" type="presOf" srcId="{DA3B3AB8-2FBE-4EAD-8DBE-24DA11A2917E}" destId="{07F95586-2675-4DFC-B70D-1F5BF4178D78}" srcOrd="0" destOrd="0" presId="urn:microsoft.com/office/officeart/2018/2/layout/IconVerticalSolidList"/>
    <dgm:cxn modelId="{CCE74B50-E59B-4C15-9102-BA9E37A694EB}" srcId="{AE331C11-E9BD-474B-933C-6D5DC52A52CC}" destId="{424CD6CB-5744-45B4-9999-72314F733431}" srcOrd="2" destOrd="0" parTransId="{1F10A23B-C196-404C-A8BE-6F7FD6FE7A91}" sibTransId="{8A314FC5-9A5D-4A5B-B22F-1539A867902A}"/>
    <dgm:cxn modelId="{AC6C7B44-A3C8-4D9F-8C5B-AC9BD0DEB79F}" type="presOf" srcId="{5E802F1E-A9EA-4A41-B45F-4218539691B9}" destId="{05D109A3-71D1-4CAA-8959-EC796534A11D}" srcOrd="0" destOrd="0" presId="urn:microsoft.com/office/officeart/2018/2/layout/IconVerticalSolidList"/>
    <dgm:cxn modelId="{E82C9EBC-17EF-46DF-A2BA-CFE236E335D6}" srcId="{AE331C11-E9BD-474B-933C-6D5DC52A52CC}" destId="{E3370FEF-8D6F-43E7-A2BB-A7B8445F52CE}" srcOrd="3" destOrd="0" parTransId="{2A23C4A1-DD06-4CE6-B5B8-E95FC572526E}" sibTransId="{9DD43B7F-7F4A-4664-A0C5-219B3358D972}"/>
    <dgm:cxn modelId="{B08719AF-EDFF-4BA7-94A5-5EDA19F17B57}" type="presParOf" srcId="{F8A76FE0-443F-4258-A443-75B4D63DBEF9}" destId="{3F49E583-62DF-492C-B7EB-A4B918248F84}" srcOrd="0" destOrd="0" presId="urn:microsoft.com/office/officeart/2018/2/layout/IconVerticalSolidList"/>
    <dgm:cxn modelId="{EDF4BB84-0FDD-44F8-BA02-8C560942394C}" type="presParOf" srcId="{3F49E583-62DF-492C-B7EB-A4B918248F84}" destId="{FFD72086-3E60-4A5D-BD62-E690E51B758A}" srcOrd="0" destOrd="0" presId="urn:microsoft.com/office/officeart/2018/2/layout/IconVerticalSolidList"/>
    <dgm:cxn modelId="{20479498-8D2E-491D-8AAD-4CA81684F701}" type="presParOf" srcId="{3F49E583-62DF-492C-B7EB-A4B918248F84}" destId="{347E1EC1-0A77-4F67-BBA0-69B757781745}" srcOrd="1" destOrd="0" presId="urn:microsoft.com/office/officeart/2018/2/layout/IconVerticalSolidList"/>
    <dgm:cxn modelId="{54274BD3-49F2-432B-9204-83670A2C1E45}" type="presParOf" srcId="{3F49E583-62DF-492C-B7EB-A4B918248F84}" destId="{17576DCA-ECE3-4276-8807-CA41E34F5189}" srcOrd="2" destOrd="0" presId="urn:microsoft.com/office/officeart/2018/2/layout/IconVerticalSolidList"/>
    <dgm:cxn modelId="{2CAE8C0D-3F5E-4FF5-8C52-60884913545E}" type="presParOf" srcId="{3F49E583-62DF-492C-B7EB-A4B918248F84}" destId="{7D236ABB-CC39-489F-9CED-25E0CB928DC0}" srcOrd="3" destOrd="0" presId="urn:microsoft.com/office/officeart/2018/2/layout/IconVerticalSolidList"/>
    <dgm:cxn modelId="{C84FC4B6-8497-4694-8C2D-B7C677112775}" type="presParOf" srcId="{F8A76FE0-443F-4258-A443-75B4D63DBEF9}" destId="{C1F2E9C0-B11F-4608-80B3-4A5747D87B9C}" srcOrd="1" destOrd="0" presId="urn:microsoft.com/office/officeart/2018/2/layout/IconVerticalSolidList"/>
    <dgm:cxn modelId="{05647526-70A3-43ED-B7CF-36E1E496C7F2}" type="presParOf" srcId="{F8A76FE0-443F-4258-A443-75B4D63DBEF9}" destId="{C53CE8A2-F6BD-4A35-96E1-5D186D520755}" srcOrd="2" destOrd="0" presId="urn:microsoft.com/office/officeart/2018/2/layout/IconVerticalSolidList"/>
    <dgm:cxn modelId="{32F23E26-AE85-4278-8C02-A8267E8B42B3}" type="presParOf" srcId="{C53CE8A2-F6BD-4A35-96E1-5D186D520755}" destId="{CE6F922B-3A9C-49E8-AB18-794A59041EBB}" srcOrd="0" destOrd="0" presId="urn:microsoft.com/office/officeart/2018/2/layout/IconVerticalSolidList"/>
    <dgm:cxn modelId="{CCC83757-FAFD-44D9-AAD5-794FB09C04BF}" type="presParOf" srcId="{C53CE8A2-F6BD-4A35-96E1-5D186D520755}" destId="{128725FA-5016-483B-9103-8BC167E040FF}" srcOrd="1" destOrd="0" presId="urn:microsoft.com/office/officeart/2018/2/layout/IconVerticalSolidList"/>
    <dgm:cxn modelId="{577A261D-A66A-4F07-A93E-35D2DA78A147}" type="presParOf" srcId="{C53CE8A2-F6BD-4A35-96E1-5D186D520755}" destId="{B04027C0-299C-4979-98C0-C85089490893}" srcOrd="2" destOrd="0" presId="urn:microsoft.com/office/officeart/2018/2/layout/IconVerticalSolidList"/>
    <dgm:cxn modelId="{98F6E14D-C8F3-4746-A737-8764AF7EA96D}" type="presParOf" srcId="{C53CE8A2-F6BD-4A35-96E1-5D186D520755}" destId="{07F95586-2675-4DFC-B70D-1F5BF4178D78}" srcOrd="3" destOrd="0" presId="urn:microsoft.com/office/officeart/2018/2/layout/IconVerticalSolidList"/>
    <dgm:cxn modelId="{8B741B98-FF95-4F43-9631-DD9D54BAB132}" type="presParOf" srcId="{F8A76FE0-443F-4258-A443-75B4D63DBEF9}" destId="{4B2F1580-AA65-49B3-BDE3-C543F282459A}" srcOrd="3" destOrd="0" presId="urn:microsoft.com/office/officeart/2018/2/layout/IconVerticalSolidList"/>
    <dgm:cxn modelId="{6D449193-604A-43A9-82E9-51BCEE34C93C}" type="presParOf" srcId="{F8A76FE0-443F-4258-A443-75B4D63DBEF9}" destId="{32E66F1A-6F9E-4DEC-B057-16DC499013AA}" srcOrd="4" destOrd="0" presId="urn:microsoft.com/office/officeart/2018/2/layout/IconVerticalSolidList"/>
    <dgm:cxn modelId="{EC0C9BD6-E52C-42A1-A2F4-11540D1FB15A}" type="presParOf" srcId="{32E66F1A-6F9E-4DEC-B057-16DC499013AA}" destId="{535C51F0-F4B3-4F91-B92C-813D4D0AF702}" srcOrd="0" destOrd="0" presId="urn:microsoft.com/office/officeart/2018/2/layout/IconVerticalSolidList"/>
    <dgm:cxn modelId="{A2BE6163-E4E6-413D-85A5-2ADACD02D5D9}" type="presParOf" srcId="{32E66F1A-6F9E-4DEC-B057-16DC499013AA}" destId="{49864459-BA68-4471-A239-95A3B5FA137E}" srcOrd="1" destOrd="0" presId="urn:microsoft.com/office/officeart/2018/2/layout/IconVerticalSolidList"/>
    <dgm:cxn modelId="{F75C0493-FA95-49FB-9456-8FD1FF8E72B1}" type="presParOf" srcId="{32E66F1A-6F9E-4DEC-B057-16DC499013AA}" destId="{411AC168-4C75-4904-B285-68CE459FE468}" srcOrd="2" destOrd="0" presId="urn:microsoft.com/office/officeart/2018/2/layout/IconVerticalSolidList"/>
    <dgm:cxn modelId="{4976F95A-8EB5-46B7-94DD-6446A347541F}" type="presParOf" srcId="{32E66F1A-6F9E-4DEC-B057-16DC499013AA}" destId="{792B5998-CB63-4822-B3FC-1023F952DF4C}" srcOrd="3" destOrd="0" presId="urn:microsoft.com/office/officeart/2018/2/layout/IconVerticalSolidList"/>
    <dgm:cxn modelId="{CFC62374-1243-408A-9684-5AD95013DD31}" type="presParOf" srcId="{F8A76FE0-443F-4258-A443-75B4D63DBEF9}" destId="{20F9AFAC-8715-43B7-A8C0-6BACF106630E}" srcOrd="5" destOrd="0" presId="urn:microsoft.com/office/officeart/2018/2/layout/IconVerticalSolidList"/>
    <dgm:cxn modelId="{D8BFB626-2641-4B4B-A784-E94FAB535720}" type="presParOf" srcId="{F8A76FE0-443F-4258-A443-75B4D63DBEF9}" destId="{8FF9FBD6-F4E9-494C-A1E6-B7B0C4C8E6E2}" srcOrd="6" destOrd="0" presId="urn:microsoft.com/office/officeart/2018/2/layout/IconVerticalSolidList"/>
    <dgm:cxn modelId="{44032B8B-BF3C-4701-8EB6-7EF3D5523D4B}" type="presParOf" srcId="{8FF9FBD6-F4E9-494C-A1E6-B7B0C4C8E6E2}" destId="{872345F9-4FB9-4AB2-A0FA-B3A166A95434}" srcOrd="0" destOrd="0" presId="urn:microsoft.com/office/officeart/2018/2/layout/IconVerticalSolidList"/>
    <dgm:cxn modelId="{713DCFE3-0BAF-4661-8555-5DB0C0B5798B}" type="presParOf" srcId="{8FF9FBD6-F4E9-494C-A1E6-B7B0C4C8E6E2}" destId="{3D22AD8E-18E9-4E94-8A24-0F92E7ADBB84}" srcOrd="1" destOrd="0" presId="urn:microsoft.com/office/officeart/2018/2/layout/IconVerticalSolidList"/>
    <dgm:cxn modelId="{DE179E9C-5EA5-4274-B847-5176E75DBDC1}" type="presParOf" srcId="{8FF9FBD6-F4E9-494C-A1E6-B7B0C4C8E6E2}" destId="{CE448DF8-7C48-4BBE-B3FD-A606FDB99A64}" srcOrd="2" destOrd="0" presId="urn:microsoft.com/office/officeart/2018/2/layout/IconVerticalSolidList"/>
    <dgm:cxn modelId="{FCC8A1BE-2308-4817-B588-964BC732E49F}" type="presParOf" srcId="{8FF9FBD6-F4E9-494C-A1E6-B7B0C4C8E6E2}" destId="{CD012567-952E-458A-A4A1-45C97DD9146A}" srcOrd="3" destOrd="0" presId="urn:microsoft.com/office/officeart/2018/2/layout/IconVerticalSolidList"/>
    <dgm:cxn modelId="{164A4C02-83F3-4E47-8B2B-670F3172A00A}" type="presParOf" srcId="{F8A76FE0-443F-4258-A443-75B4D63DBEF9}" destId="{47BDC948-21DB-4EE5-BCE2-DE82684C6929}" srcOrd="7" destOrd="0" presId="urn:microsoft.com/office/officeart/2018/2/layout/IconVerticalSolidList"/>
    <dgm:cxn modelId="{515476A9-4DED-4055-BBDE-3B142B0CEF45}" type="presParOf" srcId="{F8A76FE0-443F-4258-A443-75B4D63DBEF9}" destId="{BF5AAEFB-8055-48F8-9A0F-8F2ED5955419}" srcOrd="8" destOrd="0" presId="urn:microsoft.com/office/officeart/2018/2/layout/IconVerticalSolidList"/>
    <dgm:cxn modelId="{95AC2251-B2B4-4133-AB4C-57FBDED0BDE9}" type="presParOf" srcId="{BF5AAEFB-8055-48F8-9A0F-8F2ED5955419}" destId="{0F11C04C-DC45-4DCC-A435-3B912371F765}" srcOrd="0" destOrd="0" presId="urn:microsoft.com/office/officeart/2018/2/layout/IconVerticalSolidList"/>
    <dgm:cxn modelId="{B544D7BA-E1A0-404E-9186-EB7DEECA4EA7}" type="presParOf" srcId="{BF5AAEFB-8055-48F8-9A0F-8F2ED5955419}" destId="{E6AEE36D-566F-49AF-8837-61291615B602}" srcOrd="1" destOrd="0" presId="urn:microsoft.com/office/officeart/2018/2/layout/IconVerticalSolidList"/>
    <dgm:cxn modelId="{B6FC736A-7DFB-4619-8837-02D96DC04B8E}" type="presParOf" srcId="{BF5AAEFB-8055-48F8-9A0F-8F2ED5955419}" destId="{31AE7159-C366-418F-A08A-7CFE22115D7B}" srcOrd="2" destOrd="0" presId="urn:microsoft.com/office/officeart/2018/2/layout/IconVerticalSolidList"/>
    <dgm:cxn modelId="{A5854187-6EAC-4959-BB75-94525B4F2DFF}" type="presParOf" srcId="{BF5AAEFB-8055-48F8-9A0F-8F2ED5955419}" destId="{05D109A3-71D1-4CAA-8959-EC796534A1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1D44E-F283-4012-B11D-0BF9198CD1A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42F23F-D4E5-4ADC-A39E-2ACE52D9B4F6}">
      <dgm:prSet custT="1"/>
      <dgm:spPr/>
      <dgm:t>
        <a:bodyPr/>
        <a:lstStyle/>
        <a:p>
          <a:r>
            <a:rPr lang="en-US" sz="2200" b="1">
              <a:solidFill>
                <a:schemeClr val="tx1"/>
              </a:solidFill>
            </a:rPr>
            <a:t>When selecting their subjects students should:</a:t>
          </a:r>
          <a:endParaRPr lang="en-US" sz="2200" b="1" dirty="0">
            <a:solidFill>
              <a:schemeClr val="tx1"/>
            </a:solidFill>
          </a:endParaRPr>
        </a:p>
      </dgm:t>
    </dgm:pt>
    <dgm:pt modelId="{DC0ECF4A-FE58-4EE1-A178-BBC955398F5C}" type="parTrans" cxnId="{51999186-0EF0-4B8A-89E5-74300C7DA8A8}">
      <dgm:prSet/>
      <dgm:spPr/>
      <dgm:t>
        <a:bodyPr/>
        <a:lstStyle/>
        <a:p>
          <a:endParaRPr lang="en-US"/>
        </a:p>
      </dgm:t>
    </dgm:pt>
    <dgm:pt modelId="{F06A58A4-12E6-418A-9B4D-55A90879BEFD}" type="sibTrans" cxnId="{51999186-0EF0-4B8A-89E5-74300C7DA8A8}">
      <dgm:prSet/>
      <dgm:spPr/>
      <dgm:t>
        <a:bodyPr/>
        <a:lstStyle/>
        <a:p>
          <a:endParaRPr lang="en-US"/>
        </a:p>
      </dgm:t>
    </dgm:pt>
    <dgm:pt modelId="{2856754D-59D0-40B1-A874-CA69CF5C313B}">
      <dgm:prSet custT="1"/>
      <dgm:spPr/>
      <dgm:t>
        <a:bodyPr/>
        <a:lstStyle/>
        <a:p>
          <a:r>
            <a:rPr lang="en-US" sz="2200" b="1">
              <a:solidFill>
                <a:schemeClr val="tx1"/>
              </a:solidFill>
            </a:rPr>
            <a:t>Pick subjects they enjoy</a:t>
          </a:r>
          <a:endParaRPr lang="en-US" sz="2200" b="1" dirty="0">
            <a:solidFill>
              <a:schemeClr val="tx1"/>
            </a:solidFill>
          </a:endParaRPr>
        </a:p>
      </dgm:t>
    </dgm:pt>
    <dgm:pt modelId="{E2EA60BC-9AD4-4CC9-B14F-0B727FD31AB6}" type="parTrans" cxnId="{BC2E9DEC-E4E3-487A-A9E9-EB2FED731E3B}">
      <dgm:prSet/>
      <dgm:spPr/>
      <dgm:t>
        <a:bodyPr/>
        <a:lstStyle/>
        <a:p>
          <a:endParaRPr lang="en-US"/>
        </a:p>
      </dgm:t>
    </dgm:pt>
    <dgm:pt modelId="{99FDAC2D-023A-4333-8CF1-DE644DF3C63F}" type="sibTrans" cxnId="{BC2E9DEC-E4E3-487A-A9E9-EB2FED731E3B}">
      <dgm:prSet/>
      <dgm:spPr/>
      <dgm:t>
        <a:bodyPr/>
        <a:lstStyle/>
        <a:p>
          <a:endParaRPr lang="en-US"/>
        </a:p>
      </dgm:t>
    </dgm:pt>
    <dgm:pt modelId="{7BA09107-3ADB-4794-AB09-D746DFC72734}">
      <dgm:prSet custT="1"/>
      <dgm:spPr/>
      <dgm:t>
        <a:bodyPr/>
        <a:lstStyle/>
        <a:p>
          <a:r>
            <a:rPr lang="en-US" sz="2200" b="1">
              <a:solidFill>
                <a:schemeClr val="tx1"/>
              </a:solidFill>
            </a:rPr>
            <a:t>Ask subject teachers for further guidance </a:t>
          </a:r>
          <a:endParaRPr lang="en-US" sz="2200" b="1" dirty="0">
            <a:solidFill>
              <a:schemeClr val="tx1"/>
            </a:solidFill>
          </a:endParaRPr>
        </a:p>
      </dgm:t>
    </dgm:pt>
    <dgm:pt modelId="{53C8A327-D509-4466-B72C-04C977E0547C}" type="parTrans" cxnId="{9DC36DF3-355E-4868-AF4D-4B60994AD0B6}">
      <dgm:prSet/>
      <dgm:spPr/>
      <dgm:t>
        <a:bodyPr/>
        <a:lstStyle/>
        <a:p>
          <a:endParaRPr lang="en-US"/>
        </a:p>
      </dgm:t>
    </dgm:pt>
    <dgm:pt modelId="{5DAFFB96-8240-4B5C-A90E-2A1F78AD6CA2}" type="sibTrans" cxnId="{9DC36DF3-355E-4868-AF4D-4B60994AD0B6}">
      <dgm:prSet/>
      <dgm:spPr/>
      <dgm:t>
        <a:bodyPr/>
        <a:lstStyle/>
        <a:p>
          <a:endParaRPr lang="en-US"/>
        </a:p>
      </dgm:t>
    </dgm:pt>
    <dgm:pt modelId="{EDAF572A-AB16-4825-B55A-FBE169AE287C}">
      <dgm:prSet custT="1"/>
      <dgm:spPr/>
      <dgm:t>
        <a:bodyPr/>
        <a:lstStyle/>
        <a:p>
          <a:r>
            <a:rPr lang="en-US" sz="2200" b="1">
              <a:solidFill>
                <a:schemeClr val="tx1"/>
              </a:solidFill>
            </a:rPr>
            <a:t>Pick subjects that they can achieve their very best in</a:t>
          </a:r>
          <a:endParaRPr lang="en-US" sz="2200" b="1" dirty="0">
            <a:solidFill>
              <a:schemeClr val="tx1"/>
            </a:solidFill>
          </a:endParaRPr>
        </a:p>
      </dgm:t>
    </dgm:pt>
    <dgm:pt modelId="{F0A2A09A-8DA2-4246-BC12-5DFA9EE17554}" type="parTrans" cxnId="{3CAF093C-A204-4E2E-B179-17F05EDE92AF}">
      <dgm:prSet/>
      <dgm:spPr/>
      <dgm:t>
        <a:bodyPr/>
        <a:lstStyle/>
        <a:p>
          <a:endParaRPr lang="en-US"/>
        </a:p>
      </dgm:t>
    </dgm:pt>
    <dgm:pt modelId="{0E41432B-872A-4AB4-AC30-DEBE036F1E41}" type="sibTrans" cxnId="{3CAF093C-A204-4E2E-B179-17F05EDE92AF}">
      <dgm:prSet/>
      <dgm:spPr/>
      <dgm:t>
        <a:bodyPr/>
        <a:lstStyle/>
        <a:p>
          <a:endParaRPr lang="en-US"/>
        </a:p>
      </dgm:t>
    </dgm:pt>
    <dgm:pt modelId="{35DCD421-93CA-4E5E-9464-B55C8A51399B}">
      <dgm:prSet custT="1"/>
      <dgm:spPr/>
      <dgm:t>
        <a:bodyPr/>
        <a:lstStyle/>
        <a:p>
          <a:r>
            <a:rPr lang="en-US" sz="2200" b="1">
              <a:solidFill>
                <a:schemeClr val="tx1"/>
              </a:solidFill>
            </a:rPr>
            <a:t>There will be new and current subjects to choose from – read subject information</a:t>
          </a:r>
          <a:endParaRPr lang="en-US" sz="2200" b="1" dirty="0">
            <a:solidFill>
              <a:schemeClr val="tx1"/>
            </a:solidFill>
          </a:endParaRPr>
        </a:p>
      </dgm:t>
    </dgm:pt>
    <dgm:pt modelId="{3D7D49B8-2F81-4F6D-B3AE-8B1D4298E0B3}" type="parTrans" cxnId="{87B487BE-7098-4497-BA8C-440C414CD2B5}">
      <dgm:prSet/>
      <dgm:spPr/>
      <dgm:t>
        <a:bodyPr/>
        <a:lstStyle/>
        <a:p>
          <a:endParaRPr lang="en-US"/>
        </a:p>
      </dgm:t>
    </dgm:pt>
    <dgm:pt modelId="{EC452325-178B-4E01-B9E2-78B9973321B8}" type="sibTrans" cxnId="{87B487BE-7098-4497-BA8C-440C414CD2B5}">
      <dgm:prSet/>
      <dgm:spPr/>
      <dgm:t>
        <a:bodyPr/>
        <a:lstStyle/>
        <a:p>
          <a:endParaRPr lang="en-US"/>
        </a:p>
      </dgm:t>
    </dgm:pt>
    <dgm:pt modelId="{2C836F10-656F-4950-9CC7-7334C07EB6C3}">
      <dgm:prSet custT="1"/>
      <dgm:spPr/>
      <dgm:t>
        <a:bodyPr/>
        <a:lstStyle/>
        <a:p>
          <a:r>
            <a:rPr lang="en-US" sz="2200" b="1">
              <a:solidFill>
                <a:schemeClr val="tx1"/>
              </a:solidFill>
            </a:rPr>
            <a:t>Different subjects will have different exams / coursework (remember to ask the teachers)</a:t>
          </a:r>
          <a:endParaRPr lang="en-US" sz="2200" b="1" dirty="0">
            <a:solidFill>
              <a:schemeClr val="tx1"/>
            </a:solidFill>
          </a:endParaRPr>
        </a:p>
      </dgm:t>
    </dgm:pt>
    <dgm:pt modelId="{B56274EC-0A9F-4256-9DC4-A3F275EC4D59}" type="parTrans" cxnId="{A41DCCA3-ED80-4DA2-A9FF-051342E4007E}">
      <dgm:prSet/>
      <dgm:spPr/>
      <dgm:t>
        <a:bodyPr/>
        <a:lstStyle/>
        <a:p>
          <a:endParaRPr lang="en-US"/>
        </a:p>
      </dgm:t>
    </dgm:pt>
    <dgm:pt modelId="{1FFD352C-247C-48DC-B0ED-D663B3781E7D}" type="sibTrans" cxnId="{A41DCCA3-ED80-4DA2-A9FF-051342E4007E}">
      <dgm:prSet/>
      <dgm:spPr/>
      <dgm:t>
        <a:bodyPr/>
        <a:lstStyle/>
        <a:p>
          <a:endParaRPr lang="en-US"/>
        </a:p>
      </dgm:t>
    </dgm:pt>
    <dgm:pt modelId="{F6CB6728-E17C-41C8-A89B-932DCEF881D5}">
      <dgm:prSet custT="1"/>
      <dgm:spPr/>
      <dgm:t>
        <a:bodyPr/>
        <a:lstStyle/>
        <a:p>
          <a:r>
            <a:rPr lang="en-US" sz="2200" b="1">
              <a:solidFill>
                <a:schemeClr val="tx1"/>
              </a:solidFill>
            </a:rPr>
            <a:t>Don’t pick subjects just because they like the teacher/because their friend is choosing it</a:t>
          </a:r>
          <a:endParaRPr lang="en-US" sz="2200" b="1" dirty="0">
            <a:solidFill>
              <a:schemeClr val="tx1"/>
            </a:solidFill>
          </a:endParaRPr>
        </a:p>
      </dgm:t>
    </dgm:pt>
    <dgm:pt modelId="{587E9BEB-DFFC-4DC7-A3AE-B12A4AEAB4E3}" type="parTrans" cxnId="{27F5B3D2-53D5-481F-BD1B-150F8342F509}">
      <dgm:prSet/>
      <dgm:spPr/>
      <dgm:t>
        <a:bodyPr/>
        <a:lstStyle/>
        <a:p>
          <a:endParaRPr lang="en-US"/>
        </a:p>
      </dgm:t>
    </dgm:pt>
    <dgm:pt modelId="{0E1E541B-7BBD-45CE-8C8C-3A2CB8F2FD39}" type="sibTrans" cxnId="{27F5B3D2-53D5-481F-BD1B-150F8342F509}">
      <dgm:prSet/>
      <dgm:spPr/>
      <dgm:t>
        <a:bodyPr/>
        <a:lstStyle/>
        <a:p>
          <a:endParaRPr lang="en-US"/>
        </a:p>
      </dgm:t>
    </dgm:pt>
    <dgm:pt modelId="{8E502D20-436D-B045-9B98-E20DE6ABC829}" type="pres">
      <dgm:prSet presAssocID="{26A1D44E-F283-4012-B11D-0BF9198CD1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0D037A-A03B-FF46-A70A-67655E16E89D}" type="pres">
      <dgm:prSet presAssocID="{6E42F23F-D4E5-4ADC-A39E-2ACE52D9B4F6}" presName="node" presStyleLbl="node1" presStyleIdx="0" presStyleCnt="7" custScaleX="169878" custScaleY="137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D9E7C-A4BA-CE4F-91D2-04E04D977A00}" type="pres">
      <dgm:prSet presAssocID="{F06A58A4-12E6-418A-9B4D-55A90879BEFD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01C22B9-646A-9442-9419-668B0261F654}" type="pres">
      <dgm:prSet presAssocID="{F06A58A4-12E6-418A-9B4D-55A90879BEFD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FC4F0FD8-6220-0B47-BC5F-54DAFFA7C954}" type="pres">
      <dgm:prSet presAssocID="{2856754D-59D0-40B1-A874-CA69CF5C313B}" presName="node" presStyleLbl="node1" presStyleIdx="1" presStyleCnt="7" custScaleX="160325" custScaleY="151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670C-61C6-174F-B065-AD580E519FDC}" type="pres">
      <dgm:prSet presAssocID="{99FDAC2D-023A-4333-8CF1-DE644DF3C63F}" presName="sibTrans" presStyleLbl="sibTrans1D1" presStyleIdx="1" presStyleCnt="6"/>
      <dgm:spPr/>
      <dgm:t>
        <a:bodyPr/>
        <a:lstStyle/>
        <a:p>
          <a:endParaRPr lang="en-US"/>
        </a:p>
      </dgm:t>
    </dgm:pt>
    <dgm:pt modelId="{717B9ED1-19EC-0F41-9D15-FE1C85126C82}" type="pres">
      <dgm:prSet presAssocID="{99FDAC2D-023A-4333-8CF1-DE644DF3C63F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93CEB15E-68C9-AC42-9508-B8FBF7286AE5}" type="pres">
      <dgm:prSet presAssocID="{7BA09107-3ADB-4794-AB09-D746DFC72734}" presName="node" presStyleLbl="node1" presStyleIdx="2" presStyleCnt="7" custScaleX="159217" custScaleY="188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45FA4-DD9A-504C-9942-13F83BF95ACA}" type="pres">
      <dgm:prSet presAssocID="{5DAFFB96-8240-4B5C-A90E-2A1F78AD6CA2}" presName="sibTrans" presStyleLbl="sibTrans1D1" presStyleIdx="2" presStyleCnt="6"/>
      <dgm:spPr/>
      <dgm:t>
        <a:bodyPr/>
        <a:lstStyle/>
        <a:p>
          <a:endParaRPr lang="en-US"/>
        </a:p>
      </dgm:t>
    </dgm:pt>
    <dgm:pt modelId="{4C5D175C-59D6-7C44-82E1-9F83547C7678}" type="pres">
      <dgm:prSet presAssocID="{5DAFFB96-8240-4B5C-A90E-2A1F78AD6CA2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8041C4FF-C2A5-CF4D-B71F-B4AB2CA3CB9E}" type="pres">
      <dgm:prSet presAssocID="{EDAF572A-AB16-4825-B55A-FBE169AE287C}" presName="node" presStyleLbl="node1" presStyleIdx="3" presStyleCnt="7" custScaleX="146652" custScaleY="183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598FA-2732-664D-A7D9-0629EBC6D923}" type="pres">
      <dgm:prSet presAssocID="{0E41432B-872A-4AB4-AC30-DEBE036F1E4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19BBCAB9-9CFB-8A40-91AF-EF5B3CAB4C06}" type="pres">
      <dgm:prSet presAssocID="{0E41432B-872A-4AB4-AC30-DEBE036F1E41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A609A9CA-8EB6-5440-A541-3AECCE2D6E19}" type="pres">
      <dgm:prSet presAssocID="{35DCD421-93CA-4E5E-9464-B55C8A51399B}" presName="node" presStyleLbl="node1" presStyleIdx="4" presStyleCnt="7" custScaleX="146906" custScaleY="288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3387F-E029-7649-9952-6E7865BC985D}" type="pres">
      <dgm:prSet presAssocID="{EC452325-178B-4E01-B9E2-78B9973321B8}" presName="sibTrans" presStyleLbl="sibTrans1D1" presStyleIdx="4" presStyleCnt="6"/>
      <dgm:spPr/>
      <dgm:t>
        <a:bodyPr/>
        <a:lstStyle/>
        <a:p>
          <a:endParaRPr lang="en-US"/>
        </a:p>
      </dgm:t>
    </dgm:pt>
    <dgm:pt modelId="{98A82E1C-BB97-2244-8FE9-8B2020BD7AC3}" type="pres">
      <dgm:prSet presAssocID="{EC452325-178B-4E01-B9E2-78B9973321B8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37972456-1F7C-DA4A-9268-ACC384D8C718}" type="pres">
      <dgm:prSet presAssocID="{2C836F10-656F-4950-9CC7-7334C07EB6C3}" presName="node" presStyleLbl="node1" presStyleIdx="5" presStyleCnt="7" custScaleX="167350" custScaleY="266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2DF30-4E8E-2E44-88D8-6191A7D62060}" type="pres">
      <dgm:prSet presAssocID="{1FFD352C-247C-48DC-B0ED-D663B3781E7D}" presName="sibTrans" presStyleLbl="sibTrans1D1" presStyleIdx="5" presStyleCnt="6"/>
      <dgm:spPr/>
      <dgm:t>
        <a:bodyPr/>
        <a:lstStyle/>
        <a:p>
          <a:endParaRPr lang="en-US"/>
        </a:p>
      </dgm:t>
    </dgm:pt>
    <dgm:pt modelId="{0F89B908-066F-2243-99CC-18CBABC37412}" type="pres">
      <dgm:prSet presAssocID="{1FFD352C-247C-48DC-B0ED-D663B3781E7D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FAA75F93-5ACE-A547-B891-A39132B7E5B6}" type="pres">
      <dgm:prSet presAssocID="{F6CB6728-E17C-41C8-A89B-932DCEF881D5}" presName="node" presStyleLbl="node1" presStyleIdx="6" presStyleCnt="7" custScaleX="311651" custScaleY="134788" custLinFactNeighborX="20507" custLinFactNeighborY="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462576-7F95-A94F-A0D6-6F732AC8D5AB}" type="presOf" srcId="{7BA09107-3ADB-4794-AB09-D746DFC72734}" destId="{93CEB15E-68C9-AC42-9508-B8FBF7286AE5}" srcOrd="0" destOrd="0" presId="urn:microsoft.com/office/officeart/2016/7/layout/RepeatingBendingProcessNew"/>
    <dgm:cxn modelId="{A41DCCA3-ED80-4DA2-A9FF-051342E4007E}" srcId="{26A1D44E-F283-4012-B11D-0BF9198CD1A7}" destId="{2C836F10-656F-4950-9CC7-7334C07EB6C3}" srcOrd="5" destOrd="0" parTransId="{B56274EC-0A9F-4256-9DC4-A3F275EC4D59}" sibTransId="{1FFD352C-247C-48DC-B0ED-D663B3781E7D}"/>
    <dgm:cxn modelId="{E4E5CBE1-EB68-9043-BB08-6A3BE70ABE78}" type="presOf" srcId="{0E41432B-872A-4AB4-AC30-DEBE036F1E41}" destId="{476598FA-2732-664D-A7D9-0629EBC6D923}" srcOrd="0" destOrd="0" presId="urn:microsoft.com/office/officeart/2016/7/layout/RepeatingBendingProcessNew"/>
    <dgm:cxn modelId="{4BCA61F9-BACC-4E4D-B349-19C6EDBB2866}" type="presOf" srcId="{99FDAC2D-023A-4333-8CF1-DE644DF3C63F}" destId="{717B9ED1-19EC-0F41-9D15-FE1C85126C82}" srcOrd="1" destOrd="0" presId="urn:microsoft.com/office/officeart/2016/7/layout/RepeatingBendingProcessNew"/>
    <dgm:cxn modelId="{5FF9844B-9AC4-7245-9AD1-6B57DEE5C374}" type="presOf" srcId="{26A1D44E-F283-4012-B11D-0BF9198CD1A7}" destId="{8E502D20-436D-B045-9B98-E20DE6ABC829}" srcOrd="0" destOrd="0" presId="urn:microsoft.com/office/officeart/2016/7/layout/RepeatingBendingProcessNew"/>
    <dgm:cxn modelId="{6A7009EF-9098-6548-BFB8-DBBEAB8CD9AC}" type="presOf" srcId="{2856754D-59D0-40B1-A874-CA69CF5C313B}" destId="{FC4F0FD8-6220-0B47-BC5F-54DAFFA7C954}" srcOrd="0" destOrd="0" presId="urn:microsoft.com/office/officeart/2016/7/layout/RepeatingBendingProcessNew"/>
    <dgm:cxn modelId="{3036DBD9-AC94-5B47-907C-AD5DC64F10EB}" type="presOf" srcId="{0E41432B-872A-4AB4-AC30-DEBE036F1E41}" destId="{19BBCAB9-9CFB-8A40-91AF-EF5B3CAB4C06}" srcOrd="1" destOrd="0" presId="urn:microsoft.com/office/officeart/2016/7/layout/RepeatingBendingProcessNew"/>
    <dgm:cxn modelId="{87B487BE-7098-4497-BA8C-440C414CD2B5}" srcId="{26A1D44E-F283-4012-B11D-0BF9198CD1A7}" destId="{35DCD421-93CA-4E5E-9464-B55C8A51399B}" srcOrd="4" destOrd="0" parTransId="{3D7D49B8-2F81-4F6D-B3AE-8B1D4298E0B3}" sibTransId="{EC452325-178B-4E01-B9E2-78B9973321B8}"/>
    <dgm:cxn modelId="{51999186-0EF0-4B8A-89E5-74300C7DA8A8}" srcId="{26A1D44E-F283-4012-B11D-0BF9198CD1A7}" destId="{6E42F23F-D4E5-4ADC-A39E-2ACE52D9B4F6}" srcOrd="0" destOrd="0" parTransId="{DC0ECF4A-FE58-4EE1-A178-BBC955398F5C}" sibTransId="{F06A58A4-12E6-418A-9B4D-55A90879BEFD}"/>
    <dgm:cxn modelId="{25C05DBF-79C0-6446-80E5-EE6CA2D025B8}" type="presOf" srcId="{1FFD352C-247C-48DC-B0ED-D663B3781E7D}" destId="{4932DF30-4E8E-2E44-88D8-6191A7D62060}" srcOrd="0" destOrd="0" presId="urn:microsoft.com/office/officeart/2016/7/layout/RepeatingBendingProcessNew"/>
    <dgm:cxn modelId="{8F6FF82E-C1A1-2F45-9FDB-4FF632CCE69B}" type="presOf" srcId="{1FFD352C-247C-48DC-B0ED-D663B3781E7D}" destId="{0F89B908-066F-2243-99CC-18CBABC37412}" srcOrd="1" destOrd="0" presId="urn:microsoft.com/office/officeart/2016/7/layout/RepeatingBendingProcessNew"/>
    <dgm:cxn modelId="{84E1D312-03FA-BB4B-9ABA-E9977C88D891}" type="presOf" srcId="{99FDAC2D-023A-4333-8CF1-DE644DF3C63F}" destId="{C5FA670C-61C6-174F-B065-AD580E519FDC}" srcOrd="0" destOrd="0" presId="urn:microsoft.com/office/officeart/2016/7/layout/RepeatingBendingProcessNew"/>
    <dgm:cxn modelId="{C71A07B2-0C42-E64F-92DF-72CCFE59377D}" type="presOf" srcId="{5DAFFB96-8240-4B5C-A90E-2A1F78AD6CA2}" destId="{3AD45FA4-DD9A-504C-9942-13F83BF95ACA}" srcOrd="0" destOrd="0" presId="urn:microsoft.com/office/officeart/2016/7/layout/RepeatingBendingProcessNew"/>
    <dgm:cxn modelId="{1558AC1A-ECC4-1246-B744-1F184880D8D9}" type="presOf" srcId="{2C836F10-656F-4950-9CC7-7334C07EB6C3}" destId="{37972456-1F7C-DA4A-9268-ACC384D8C718}" srcOrd="0" destOrd="0" presId="urn:microsoft.com/office/officeart/2016/7/layout/RepeatingBendingProcessNew"/>
    <dgm:cxn modelId="{3105C5D0-9F28-4B4C-9220-33E2219C833E}" type="presOf" srcId="{EC452325-178B-4E01-B9E2-78B9973321B8}" destId="{98A82E1C-BB97-2244-8FE9-8B2020BD7AC3}" srcOrd="1" destOrd="0" presId="urn:microsoft.com/office/officeart/2016/7/layout/RepeatingBendingProcessNew"/>
    <dgm:cxn modelId="{3DBE0105-4813-0441-AEA9-44144D740C62}" type="presOf" srcId="{EC452325-178B-4E01-B9E2-78B9973321B8}" destId="{6FE3387F-E029-7649-9952-6E7865BC985D}" srcOrd="0" destOrd="0" presId="urn:microsoft.com/office/officeart/2016/7/layout/RepeatingBendingProcessNew"/>
    <dgm:cxn modelId="{27F5B3D2-53D5-481F-BD1B-150F8342F509}" srcId="{26A1D44E-F283-4012-B11D-0BF9198CD1A7}" destId="{F6CB6728-E17C-41C8-A89B-932DCEF881D5}" srcOrd="6" destOrd="0" parTransId="{587E9BEB-DFFC-4DC7-A3AE-B12A4AEAB4E3}" sibTransId="{0E1E541B-7BBD-45CE-8C8C-3A2CB8F2FD39}"/>
    <dgm:cxn modelId="{9EBD880B-3AF2-104E-A1DE-4A3350A9B879}" type="presOf" srcId="{6E42F23F-D4E5-4ADC-A39E-2ACE52D9B4F6}" destId="{B30D037A-A03B-FF46-A70A-67655E16E89D}" srcOrd="0" destOrd="0" presId="urn:microsoft.com/office/officeart/2016/7/layout/RepeatingBendingProcessNew"/>
    <dgm:cxn modelId="{CE7B7294-41C5-8541-A720-36EB2525C04C}" type="presOf" srcId="{F6CB6728-E17C-41C8-A89B-932DCEF881D5}" destId="{FAA75F93-5ACE-A547-B891-A39132B7E5B6}" srcOrd="0" destOrd="0" presId="urn:microsoft.com/office/officeart/2016/7/layout/RepeatingBendingProcessNew"/>
    <dgm:cxn modelId="{2C3D8E98-7F3B-A741-B663-6CB2F2F75CC7}" type="presOf" srcId="{5DAFFB96-8240-4B5C-A90E-2A1F78AD6CA2}" destId="{4C5D175C-59D6-7C44-82E1-9F83547C7678}" srcOrd="1" destOrd="0" presId="urn:microsoft.com/office/officeart/2016/7/layout/RepeatingBendingProcessNew"/>
    <dgm:cxn modelId="{3CAF093C-A204-4E2E-B179-17F05EDE92AF}" srcId="{26A1D44E-F283-4012-B11D-0BF9198CD1A7}" destId="{EDAF572A-AB16-4825-B55A-FBE169AE287C}" srcOrd="3" destOrd="0" parTransId="{F0A2A09A-8DA2-4246-BC12-5DFA9EE17554}" sibTransId="{0E41432B-872A-4AB4-AC30-DEBE036F1E41}"/>
    <dgm:cxn modelId="{CBB8E874-E2AC-F047-A423-A94FAEE60C25}" type="presOf" srcId="{F06A58A4-12E6-418A-9B4D-55A90879BEFD}" destId="{EB3D9E7C-A4BA-CE4F-91D2-04E04D977A00}" srcOrd="0" destOrd="0" presId="urn:microsoft.com/office/officeart/2016/7/layout/RepeatingBendingProcessNew"/>
    <dgm:cxn modelId="{6EECCABB-5B56-8442-A815-C564A2AA090E}" type="presOf" srcId="{F06A58A4-12E6-418A-9B4D-55A90879BEFD}" destId="{001C22B9-646A-9442-9419-668B0261F654}" srcOrd="1" destOrd="0" presId="urn:microsoft.com/office/officeart/2016/7/layout/RepeatingBendingProcessNew"/>
    <dgm:cxn modelId="{BC2E9DEC-E4E3-487A-A9E9-EB2FED731E3B}" srcId="{26A1D44E-F283-4012-B11D-0BF9198CD1A7}" destId="{2856754D-59D0-40B1-A874-CA69CF5C313B}" srcOrd="1" destOrd="0" parTransId="{E2EA60BC-9AD4-4CC9-B14F-0B727FD31AB6}" sibTransId="{99FDAC2D-023A-4333-8CF1-DE644DF3C63F}"/>
    <dgm:cxn modelId="{9DC36DF3-355E-4868-AF4D-4B60994AD0B6}" srcId="{26A1D44E-F283-4012-B11D-0BF9198CD1A7}" destId="{7BA09107-3ADB-4794-AB09-D746DFC72734}" srcOrd="2" destOrd="0" parTransId="{53C8A327-D509-4466-B72C-04C977E0547C}" sibTransId="{5DAFFB96-8240-4B5C-A90E-2A1F78AD6CA2}"/>
    <dgm:cxn modelId="{E6C6BF8F-F732-C64F-B005-00896E5E911E}" type="presOf" srcId="{EDAF572A-AB16-4825-B55A-FBE169AE287C}" destId="{8041C4FF-C2A5-CF4D-B71F-B4AB2CA3CB9E}" srcOrd="0" destOrd="0" presId="urn:microsoft.com/office/officeart/2016/7/layout/RepeatingBendingProcessNew"/>
    <dgm:cxn modelId="{294EA130-0AB2-FB43-9802-23CCE3824C08}" type="presOf" srcId="{35DCD421-93CA-4E5E-9464-B55C8A51399B}" destId="{A609A9CA-8EB6-5440-A541-3AECCE2D6E19}" srcOrd="0" destOrd="0" presId="urn:microsoft.com/office/officeart/2016/7/layout/RepeatingBendingProcessNew"/>
    <dgm:cxn modelId="{54923813-6DAB-2142-931A-1A0F01789B43}" type="presParOf" srcId="{8E502D20-436D-B045-9B98-E20DE6ABC829}" destId="{B30D037A-A03B-FF46-A70A-67655E16E89D}" srcOrd="0" destOrd="0" presId="urn:microsoft.com/office/officeart/2016/7/layout/RepeatingBendingProcessNew"/>
    <dgm:cxn modelId="{7B25E021-720D-9D41-9DD5-E1F75FB198BB}" type="presParOf" srcId="{8E502D20-436D-B045-9B98-E20DE6ABC829}" destId="{EB3D9E7C-A4BA-CE4F-91D2-04E04D977A00}" srcOrd="1" destOrd="0" presId="urn:microsoft.com/office/officeart/2016/7/layout/RepeatingBendingProcessNew"/>
    <dgm:cxn modelId="{EEF09719-8BE1-FD41-B39C-393D47BC68F5}" type="presParOf" srcId="{EB3D9E7C-A4BA-CE4F-91D2-04E04D977A00}" destId="{001C22B9-646A-9442-9419-668B0261F654}" srcOrd="0" destOrd="0" presId="urn:microsoft.com/office/officeart/2016/7/layout/RepeatingBendingProcessNew"/>
    <dgm:cxn modelId="{80A9F559-83D9-1D40-800A-E34FB7078986}" type="presParOf" srcId="{8E502D20-436D-B045-9B98-E20DE6ABC829}" destId="{FC4F0FD8-6220-0B47-BC5F-54DAFFA7C954}" srcOrd="2" destOrd="0" presId="urn:microsoft.com/office/officeart/2016/7/layout/RepeatingBendingProcessNew"/>
    <dgm:cxn modelId="{1B800E7A-6DE3-2F49-AB75-AB16E93BA139}" type="presParOf" srcId="{8E502D20-436D-B045-9B98-E20DE6ABC829}" destId="{C5FA670C-61C6-174F-B065-AD580E519FDC}" srcOrd="3" destOrd="0" presId="urn:microsoft.com/office/officeart/2016/7/layout/RepeatingBendingProcessNew"/>
    <dgm:cxn modelId="{CC572426-1485-F941-AEE3-BEE41AC13BDC}" type="presParOf" srcId="{C5FA670C-61C6-174F-B065-AD580E519FDC}" destId="{717B9ED1-19EC-0F41-9D15-FE1C85126C82}" srcOrd="0" destOrd="0" presId="urn:microsoft.com/office/officeart/2016/7/layout/RepeatingBendingProcessNew"/>
    <dgm:cxn modelId="{8C272F88-94B8-C04C-84D9-270E62525A86}" type="presParOf" srcId="{8E502D20-436D-B045-9B98-E20DE6ABC829}" destId="{93CEB15E-68C9-AC42-9508-B8FBF7286AE5}" srcOrd="4" destOrd="0" presId="urn:microsoft.com/office/officeart/2016/7/layout/RepeatingBendingProcessNew"/>
    <dgm:cxn modelId="{F4CA8802-C00F-BD44-A70B-D96550CF0E72}" type="presParOf" srcId="{8E502D20-436D-B045-9B98-E20DE6ABC829}" destId="{3AD45FA4-DD9A-504C-9942-13F83BF95ACA}" srcOrd="5" destOrd="0" presId="urn:microsoft.com/office/officeart/2016/7/layout/RepeatingBendingProcessNew"/>
    <dgm:cxn modelId="{09B6FDD4-467E-EF4D-8E01-2BE61FD9A9E1}" type="presParOf" srcId="{3AD45FA4-DD9A-504C-9942-13F83BF95ACA}" destId="{4C5D175C-59D6-7C44-82E1-9F83547C7678}" srcOrd="0" destOrd="0" presId="urn:microsoft.com/office/officeart/2016/7/layout/RepeatingBendingProcessNew"/>
    <dgm:cxn modelId="{9C039EBB-FB71-FA49-B012-EBC1A703858A}" type="presParOf" srcId="{8E502D20-436D-B045-9B98-E20DE6ABC829}" destId="{8041C4FF-C2A5-CF4D-B71F-B4AB2CA3CB9E}" srcOrd="6" destOrd="0" presId="urn:microsoft.com/office/officeart/2016/7/layout/RepeatingBendingProcessNew"/>
    <dgm:cxn modelId="{4202605F-ACA0-214C-9F31-F14DF7FF5E83}" type="presParOf" srcId="{8E502D20-436D-B045-9B98-E20DE6ABC829}" destId="{476598FA-2732-664D-A7D9-0629EBC6D923}" srcOrd="7" destOrd="0" presId="urn:microsoft.com/office/officeart/2016/7/layout/RepeatingBendingProcessNew"/>
    <dgm:cxn modelId="{8C965D31-165B-EF44-939B-23BA9D7EDFD8}" type="presParOf" srcId="{476598FA-2732-664D-A7D9-0629EBC6D923}" destId="{19BBCAB9-9CFB-8A40-91AF-EF5B3CAB4C06}" srcOrd="0" destOrd="0" presId="urn:microsoft.com/office/officeart/2016/7/layout/RepeatingBendingProcessNew"/>
    <dgm:cxn modelId="{A49E8DF9-E4AE-A14E-8CAD-47CB57310257}" type="presParOf" srcId="{8E502D20-436D-B045-9B98-E20DE6ABC829}" destId="{A609A9CA-8EB6-5440-A541-3AECCE2D6E19}" srcOrd="8" destOrd="0" presId="urn:microsoft.com/office/officeart/2016/7/layout/RepeatingBendingProcessNew"/>
    <dgm:cxn modelId="{D12FFF13-0273-2643-9E71-1F0A77B96AF2}" type="presParOf" srcId="{8E502D20-436D-B045-9B98-E20DE6ABC829}" destId="{6FE3387F-E029-7649-9952-6E7865BC985D}" srcOrd="9" destOrd="0" presId="urn:microsoft.com/office/officeart/2016/7/layout/RepeatingBendingProcessNew"/>
    <dgm:cxn modelId="{3D6E3199-DC5F-BB47-9E47-01BB73A6F756}" type="presParOf" srcId="{6FE3387F-E029-7649-9952-6E7865BC985D}" destId="{98A82E1C-BB97-2244-8FE9-8B2020BD7AC3}" srcOrd="0" destOrd="0" presId="urn:microsoft.com/office/officeart/2016/7/layout/RepeatingBendingProcessNew"/>
    <dgm:cxn modelId="{E3A5B436-EA50-8A4C-83AB-37D28699B7D7}" type="presParOf" srcId="{8E502D20-436D-B045-9B98-E20DE6ABC829}" destId="{37972456-1F7C-DA4A-9268-ACC384D8C718}" srcOrd="10" destOrd="0" presId="urn:microsoft.com/office/officeart/2016/7/layout/RepeatingBendingProcessNew"/>
    <dgm:cxn modelId="{86492A3A-66CF-5342-9BC2-A596FE58CCEE}" type="presParOf" srcId="{8E502D20-436D-B045-9B98-E20DE6ABC829}" destId="{4932DF30-4E8E-2E44-88D8-6191A7D62060}" srcOrd="11" destOrd="0" presId="urn:microsoft.com/office/officeart/2016/7/layout/RepeatingBendingProcessNew"/>
    <dgm:cxn modelId="{95EAA83D-FE54-154F-BF4F-B440B656C209}" type="presParOf" srcId="{4932DF30-4E8E-2E44-88D8-6191A7D62060}" destId="{0F89B908-066F-2243-99CC-18CBABC37412}" srcOrd="0" destOrd="0" presId="urn:microsoft.com/office/officeart/2016/7/layout/RepeatingBendingProcessNew"/>
    <dgm:cxn modelId="{62A03532-159A-4140-93B4-D82458ADEFB9}" type="presParOf" srcId="{8E502D20-436D-B045-9B98-E20DE6ABC829}" destId="{FAA75F93-5ACE-A547-B891-A39132B7E5B6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FFCCF-EDB8-4941-99EE-A964A8C0749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A981B0-ECC8-4907-928F-2BF4E2BD9E10}">
      <dgm:prSet custT="1"/>
      <dgm:spPr/>
      <dgm:t>
        <a:bodyPr/>
        <a:lstStyle/>
        <a:p>
          <a:r>
            <a:rPr lang="en-GB" sz="2400" dirty="0"/>
            <a:t>Information on our ‘Core’ curriculum</a:t>
          </a:r>
          <a:endParaRPr lang="en-US" sz="2400" dirty="0"/>
        </a:p>
      </dgm:t>
    </dgm:pt>
    <dgm:pt modelId="{3B82C9E1-DC49-4BBE-A88E-7A6B42718C02}" type="parTrans" cxnId="{B6BC8EAA-82D9-4E23-9897-5AB0095BDBB5}">
      <dgm:prSet/>
      <dgm:spPr/>
      <dgm:t>
        <a:bodyPr/>
        <a:lstStyle/>
        <a:p>
          <a:endParaRPr lang="en-US"/>
        </a:p>
      </dgm:t>
    </dgm:pt>
    <dgm:pt modelId="{26B81E09-EA47-4477-80ED-E3081ED36685}" type="sibTrans" cxnId="{B6BC8EAA-82D9-4E23-9897-5AB0095BDBB5}">
      <dgm:prSet/>
      <dgm:spPr/>
      <dgm:t>
        <a:bodyPr/>
        <a:lstStyle/>
        <a:p>
          <a:endParaRPr lang="en-US"/>
        </a:p>
      </dgm:t>
    </dgm:pt>
    <dgm:pt modelId="{914CFFC3-F240-4733-B4CB-2D92E50CB378}">
      <dgm:prSet custT="1"/>
      <dgm:spPr/>
      <dgm:t>
        <a:bodyPr/>
        <a:lstStyle/>
        <a:p>
          <a:r>
            <a:rPr lang="en-GB" sz="2400" dirty="0"/>
            <a:t>Students pathways &amp; </a:t>
          </a:r>
          <a:r>
            <a:rPr lang="en-GB" sz="2400" dirty="0" err="1"/>
            <a:t>Ebacc</a:t>
          </a:r>
          <a:endParaRPr lang="en-US" sz="2400" dirty="0"/>
        </a:p>
      </dgm:t>
    </dgm:pt>
    <dgm:pt modelId="{BEC9A355-8296-4E9D-BAF5-6FBFCA66F89F}" type="parTrans" cxnId="{4C28449B-0C4E-40D2-8900-2CEABD7EBF11}">
      <dgm:prSet/>
      <dgm:spPr/>
      <dgm:t>
        <a:bodyPr/>
        <a:lstStyle/>
        <a:p>
          <a:endParaRPr lang="en-US"/>
        </a:p>
      </dgm:t>
    </dgm:pt>
    <dgm:pt modelId="{36FCB5D7-A8D2-4C80-88FE-AFDBF8EA9AEA}" type="sibTrans" cxnId="{4C28449B-0C4E-40D2-8900-2CEABD7EBF11}">
      <dgm:prSet/>
      <dgm:spPr/>
      <dgm:t>
        <a:bodyPr/>
        <a:lstStyle/>
        <a:p>
          <a:endParaRPr lang="en-US"/>
        </a:p>
      </dgm:t>
    </dgm:pt>
    <dgm:pt modelId="{84122C30-B3CB-4CB9-8E46-E7E78518D88E}">
      <dgm:prSet custT="1"/>
      <dgm:spPr/>
      <dgm:t>
        <a:bodyPr/>
        <a:lstStyle/>
        <a:p>
          <a:r>
            <a:rPr lang="en-GB" sz="2400" dirty="0"/>
            <a:t>Possible option subjects</a:t>
          </a:r>
          <a:endParaRPr lang="en-US" sz="2400" dirty="0"/>
        </a:p>
      </dgm:t>
    </dgm:pt>
    <dgm:pt modelId="{3F2D707A-1A32-4E53-80F3-9154D7DFFDAB}" type="parTrans" cxnId="{6DCC47C7-32EB-4C12-9C18-8CF124AB6EB9}">
      <dgm:prSet/>
      <dgm:spPr/>
      <dgm:t>
        <a:bodyPr/>
        <a:lstStyle/>
        <a:p>
          <a:endParaRPr lang="en-US"/>
        </a:p>
      </dgm:t>
    </dgm:pt>
    <dgm:pt modelId="{3CDB0E05-9E42-44A3-A28A-E4A0D8B015C3}" type="sibTrans" cxnId="{6DCC47C7-32EB-4C12-9C18-8CF124AB6EB9}">
      <dgm:prSet/>
      <dgm:spPr/>
      <dgm:t>
        <a:bodyPr/>
        <a:lstStyle/>
        <a:p>
          <a:endParaRPr lang="en-US"/>
        </a:p>
      </dgm:t>
    </dgm:pt>
    <dgm:pt modelId="{1703779E-AF2D-4A3D-8E7C-13D02C501CDA}">
      <dgm:prSet custT="1"/>
      <dgm:spPr/>
      <dgm:t>
        <a:bodyPr/>
        <a:lstStyle/>
        <a:p>
          <a:r>
            <a:rPr lang="en-GB" sz="2400" dirty="0"/>
            <a:t>Advice for choosing option subjects</a:t>
          </a:r>
          <a:endParaRPr lang="en-US" sz="2400" dirty="0"/>
        </a:p>
      </dgm:t>
    </dgm:pt>
    <dgm:pt modelId="{F42605E0-7F68-4E76-85E5-0343359512D7}" type="parTrans" cxnId="{C57140F6-0E2E-4F62-970A-6CD22B5F39DE}">
      <dgm:prSet/>
      <dgm:spPr/>
      <dgm:t>
        <a:bodyPr/>
        <a:lstStyle/>
        <a:p>
          <a:endParaRPr lang="en-US"/>
        </a:p>
      </dgm:t>
    </dgm:pt>
    <dgm:pt modelId="{B172A727-C452-48B4-8B9E-90ACC84AAE2C}" type="sibTrans" cxnId="{C57140F6-0E2E-4F62-970A-6CD22B5F39DE}">
      <dgm:prSet/>
      <dgm:spPr/>
      <dgm:t>
        <a:bodyPr/>
        <a:lstStyle/>
        <a:p>
          <a:endParaRPr lang="en-US"/>
        </a:p>
      </dgm:t>
    </dgm:pt>
    <dgm:pt modelId="{5387CBB2-BE99-44C4-A636-3C7453179B4E}">
      <dgm:prSet custT="1"/>
      <dgm:spPr/>
      <dgm:t>
        <a:bodyPr/>
        <a:lstStyle/>
        <a:p>
          <a:r>
            <a:rPr lang="en-GB" sz="2400" dirty="0"/>
            <a:t>Timeline of the option process</a:t>
          </a:r>
          <a:endParaRPr lang="en-US" sz="2400" dirty="0"/>
        </a:p>
      </dgm:t>
    </dgm:pt>
    <dgm:pt modelId="{A124F98A-8C18-4E2A-8DF3-4CD8BCAE718B}" type="parTrans" cxnId="{B3659DE2-AB9B-405A-A39E-81A4D9024827}">
      <dgm:prSet/>
      <dgm:spPr/>
      <dgm:t>
        <a:bodyPr/>
        <a:lstStyle/>
        <a:p>
          <a:endParaRPr lang="en-US"/>
        </a:p>
      </dgm:t>
    </dgm:pt>
    <dgm:pt modelId="{AA43C547-B924-4108-AC43-400A6D1EBF70}" type="sibTrans" cxnId="{B3659DE2-AB9B-405A-A39E-81A4D9024827}">
      <dgm:prSet/>
      <dgm:spPr/>
      <dgm:t>
        <a:bodyPr/>
        <a:lstStyle/>
        <a:p>
          <a:endParaRPr lang="en-US"/>
        </a:p>
      </dgm:t>
    </dgm:pt>
    <dgm:pt modelId="{45DAE96B-D1FB-4B03-ADF1-1D975306AA41}" type="pres">
      <dgm:prSet presAssocID="{BA5FFCCF-EDB8-4941-99EE-A964A8C0749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D1764-A9D0-44C9-831F-7B591C9B6DF9}" type="pres">
      <dgm:prSet presAssocID="{3AA981B0-ECC8-4907-928F-2BF4E2BD9E10}" presName="compNode" presStyleCnt="0"/>
      <dgm:spPr/>
    </dgm:pt>
    <dgm:pt modelId="{2BB77D9D-8D33-4573-953C-40758C7A0F67}" type="pres">
      <dgm:prSet presAssocID="{3AA981B0-ECC8-4907-928F-2BF4E2BD9E10}" presName="bgRect" presStyleLbl="bgShp" presStyleIdx="0" presStyleCnt="5"/>
      <dgm:spPr/>
    </dgm:pt>
    <dgm:pt modelId="{D774DB66-5D54-46E6-B81E-FAE41EB64359}" type="pres">
      <dgm:prSet presAssocID="{3AA981B0-ECC8-4907-928F-2BF4E2BD9E1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2A72A31-DBAF-4ED5-940C-964D58EC42F9}" type="pres">
      <dgm:prSet presAssocID="{3AA981B0-ECC8-4907-928F-2BF4E2BD9E10}" presName="spaceRect" presStyleCnt="0"/>
      <dgm:spPr/>
    </dgm:pt>
    <dgm:pt modelId="{96D52E19-60EE-4A1C-8E82-8EED88C1E351}" type="pres">
      <dgm:prSet presAssocID="{3AA981B0-ECC8-4907-928F-2BF4E2BD9E10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CECD5D6-84C8-4C24-9044-CC41F6D35BD4}" type="pres">
      <dgm:prSet presAssocID="{26B81E09-EA47-4477-80ED-E3081ED36685}" presName="sibTrans" presStyleCnt="0"/>
      <dgm:spPr/>
    </dgm:pt>
    <dgm:pt modelId="{0DC033C0-9CED-4B0F-9B4C-68CF08D09538}" type="pres">
      <dgm:prSet presAssocID="{914CFFC3-F240-4733-B4CB-2D92E50CB378}" presName="compNode" presStyleCnt="0"/>
      <dgm:spPr/>
    </dgm:pt>
    <dgm:pt modelId="{4D9C7F88-7E02-4DEC-AFCE-50616B884D19}" type="pres">
      <dgm:prSet presAssocID="{914CFFC3-F240-4733-B4CB-2D92E50CB378}" presName="bgRect" presStyleLbl="bgShp" presStyleIdx="1" presStyleCnt="5"/>
      <dgm:spPr/>
    </dgm:pt>
    <dgm:pt modelId="{1AC59AA9-64E5-4200-9038-727C81E2A9BA}" type="pres">
      <dgm:prSet presAssocID="{914CFFC3-F240-4733-B4CB-2D92E50CB37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5FA4346-73CE-405A-B544-35C15E71B5F1}" type="pres">
      <dgm:prSet presAssocID="{914CFFC3-F240-4733-B4CB-2D92E50CB378}" presName="spaceRect" presStyleCnt="0"/>
      <dgm:spPr/>
    </dgm:pt>
    <dgm:pt modelId="{5C0B550F-2B01-4131-A4CF-890B6EDE4050}" type="pres">
      <dgm:prSet presAssocID="{914CFFC3-F240-4733-B4CB-2D92E50CB378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B0C61AD-CB87-4776-8CB5-3F6A166E2850}" type="pres">
      <dgm:prSet presAssocID="{36FCB5D7-A8D2-4C80-88FE-AFDBF8EA9AEA}" presName="sibTrans" presStyleCnt="0"/>
      <dgm:spPr/>
    </dgm:pt>
    <dgm:pt modelId="{E7B62EE3-847A-4F17-82E1-2D373AC26B3D}" type="pres">
      <dgm:prSet presAssocID="{84122C30-B3CB-4CB9-8E46-E7E78518D88E}" presName="compNode" presStyleCnt="0"/>
      <dgm:spPr/>
    </dgm:pt>
    <dgm:pt modelId="{7232379E-79E1-4292-A3C1-2A7120DAE32E}" type="pres">
      <dgm:prSet presAssocID="{84122C30-B3CB-4CB9-8E46-E7E78518D88E}" presName="bgRect" presStyleLbl="bgShp" presStyleIdx="2" presStyleCnt="5"/>
      <dgm:spPr/>
    </dgm:pt>
    <dgm:pt modelId="{C59242A8-7ED8-46B6-84FC-84CAE6C5F648}" type="pres">
      <dgm:prSet presAssocID="{84122C30-B3CB-4CB9-8E46-E7E78518D88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5B0A2C4-D066-4E57-9326-DB4BC96E4E15}" type="pres">
      <dgm:prSet presAssocID="{84122C30-B3CB-4CB9-8E46-E7E78518D88E}" presName="spaceRect" presStyleCnt="0"/>
      <dgm:spPr/>
    </dgm:pt>
    <dgm:pt modelId="{B069DC93-B898-4B07-A4B7-05295B1E3C7C}" type="pres">
      <dgm:prSet presAssocID="{84122C30-B3CB-4CB9-8E46-E7E78518D88E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236056-B91C-4C00-9641-B6CBAC553627}" type="pres">
      <dgm:prSet presAssocID="{3CDB0E05-9E42-44A3-A28A-E4A0D8B015C3}" presName="sibTrans" presStyleCnt="0"/>
      <dgm:spPr/>
    </dgm:pt>
    <dgm:pt modelId="{EDC4DDBC-E493-42F2-81C3-A6C16BD7A5B7}" type="pres">
      <dgm:prSet presAssocID="{1703779E-AF2D-4A3D-8E7C-13D02C501CDA}" presName="compNode" presStyleCnt="0"/>
      <dgm:spPr/>
    </dgm:pt>
    <dgm:pt modelId="{ABB1F819-D16C-4AA9-ACA9-FB55934EC5FD}" type="pres">
      <dgm:prSet presAssocID="{1703779E-AF2D-4A3D-8E7C-13D02C501CDA}" presName="bgRect" presStyleLbl="bgShp" presStyleIdx="3" presStyleCnt="5"/>
      <dgm:spPr/>
    </dgm:pt>
    <dgm:pt modelId="{BFDBFA3A-1D39-4DAE-B054-0634BAAD3E6F}" type="pres">
      <dgm:prSet presAssocID="{1703779E-AF2D-4A3D-8E7C-13D02C501CD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1EEBC21-6646-4DBB-ADFE-FB89B941AF3B}" type="pres">
      <dgm:prSet presAssocID="{1703779E-AF2D-4A3D-8E7C-13D02C501CDA}" presName="spaceRect" presStyleCnt="0"/>
      <dgm:spPr/>
    </dgm:pt>
    <dgm:pt modelId="{1D6C6FF0-DFE8-4F4E-8FA5-ADCCA493B736}" type="pres">
      <dgm:prSet presAssocID="{1703779E-AF2D-4A3D-8E7C-13D02C501CDA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F75A9CD-17C3-4EBF-A63D-A9E00C59F158}" type="pres">
      <dgm:prSet presAssocID="{B172A727-C452-48B4-8B9E-90ACC84AAE2C}" presName="sibTrans" presStyleCnt="0"/>
      <dgm:spPr/>
    </dgm:pt>
    <dgm:pt modelId="{24B378AD-C644-4C13-999C-D7B24E912514}" type="pres">
      <dgm:prSet presAssocID="{5387CBB2-BE99-44C4-A636-3C7453179B4E}" presName="compNode" presStyleCnt="0"/>
      <dgm:spPr/>
    </dgm:pt>
    <dgm:pt modelId="{E9C1C43E-7113-4ED3-899C-CAC9C46C428A}" type="pres">
      <dgm:prSet presAssocID="{5387CBB2-BE99-44C4-A636-3C7453179B4E}" presName="bgRect" presStyleLbl="bgShp" presStyleIdx="4" presStyleCnt="5"/>
      <dgm:spPr/>
    </dgm:pt>
    <dgm:pt modelId="{294782B9-4947-45C0-A10A-1E007A3B3797}" type="pres">
      <dgm:prSet presAssocID="{5387CBB2-BE99-44C4-A636-3C7453179B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E7EC513-4204-4DF3-833C-71D3B643DC58}" type="pres">
      <dgm:prSet presAssocID="{5387CBB2-BE99-44C4-A636-3C7453179B4E}" presName="spaceRect" presStyleCnt="0"/>
      <dgm:spPr/>
    </dgm:pt>
    <dgm:pt modelId="{52570ADE-76BE-4ECB-B728-49247CB55113}" type="pres">
      <dgm:prSet presAssocID="{5387CBB2-BE99-44C4-A636-3C7453179B4E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8449B-0C4E-40D2-8900-2CEABD7EBF11}" srcId="{BA5FFCCF-EDB8-4941-99EE-A964A8C0749D}" destId="{914CFFC3-F240-4733-B4CB-2D92E50CB378}" srcOrd="1" destOrd="0" parTransId="{BEC9A355-8296-4E9D-BAF5-6FBFCA66F89F}" sibTransId="{36FCB5D7-A8D2-4C80-88FE-AFDBF8EA9AEA}"/>
    <dgm:cxn modelId="{6DCC47C7-32EB-4C12-9C18-8CF124AB6EB9}" srcId="{BA5FFCCF-EDB8-4941-99EE-A964A8C0749D}" destId="{84122C30-B3CB-4CB9-8E46-E7E78518D88E}" srcOrd="2" destOrd="0" parTransId="{3F2D707A-1A32-4E53-80F3-9154D7DFFDAB}" sibTransId="{3CDB0E05-9E42-44A3-A28A-E4A0D8B015C3}"/>
    <dgm:cxn modelId="{B3659DE2-AB9B-405A-A39E-81A4D9024827}" srcId="{BA5FFCCF-EDB8-4941-99EE-A964A8C0749D}" destId="{5387CBB2-BE99-44C4-A636-3C7453179B4E}" srcOrd="4" destOrd="0" parTransId="{A124F98A-8C18-4E2A-8DF3-4CD8BCAE718B}" sibTransId="{AA43C547-B924-4108-AC43-400A6D1EBF70}"/>
    <dgm:cxn modelId="{C1A3ECA8-5178-4BCF-B937-1CCA1ECE4795}" type="presOf" srcId="{BA5FFCCF-EDB8-4941-99EE-A964A8C0749D}" destId="{45DAE96B-D1FB-4B03-ADF1-1D975306AA41}" srcOrd="0" destOrd="0" presId="urn:microsoft.com/office/officeart/2018/2/layout/IconVerticalSolidList"/>
    <dgm:cxn modelId="{0CAD9794-C7A2-4B78-989B-884CF71BABA9}" type="presOf" srcId="{1703779E-AF2D-4A3D-8E7C-13D02C501CDA}" destId="{1D6C6FF0-DFE8-4F4E-8FA5-ADCCA493B736}" srcOrd="0" destOrd="0" presId="urn:microsoft.com/office/officeart/2018/2/layout/IconVerticalSolidList"/>
    <dgm:cxn modelId="{C57140F6-0E2E-4F62-970A-6CD22B5F39DE}" srcId="{BA5FFCCF-EDB8-4941-99EE-A964A8C0749D}" destId="{1703779E-AF2D-4A3D-8E7C-13D02C501CDA}" srcOrd="3" destOrd="0" parTransId="{F42605E0-7F68-4E76-85E5-0343359512D7}" sibTransId="{B172A727-C452-48B4-8B9E-90ACC84AAE2C}"/>
    <dgm:cxn modelId="{F381D9FF-712F-4C36-875B-F032F3B5FAF0}" type="presOf" srcId="{5387CBB2-BE99-44C4-A636-3C7453179B4E}" destId="{52570ADE-76BE-4ECB-B728-49247CB55113}" srcOrd="0" destOrd="0" presId="urn:microsoft.com/office/officeart/2018/2/layout/IconVerticalSolidList"/>
    <dgm:cxn modelId="{B69BE06E-F575-4AD7-B6A3-02CC6D1ABD68}" type="presOf" srcId="{914CFFC3-F240-4733-B4CB-2D92E50CB378}" destId="{5C0B550F-2B01-4131-A4CF-890B6EDE4050}" srcOrd="0" destOrd="0" presId="urn:microsoft.com/office/officeart/2018/2/layout/IconVerticalSolidList"/>
    <dgm:cxn modelId="{210381C6-47DE-48EE-9D96-48E9D80BFF4F}" type="presOf" srcId="{84122C30-B3CB-4CB9-8E46-E7E78518D88E}" destId="{B069DC93-B898-4B07-A4B7-05295B1E3C7C}" srcOrd="0" destOrd="0" presId="urn:microsoft.com/office/officeart/2018/2/layout/IconVerticalSolidList"/>
    <dgm:cxn modelId="{E3F3C679-F451-4A96-B74A-755E91EC24FA}" type="presOf" srcId="{3AA981B0-ECC8-4907-928F-2BF4E2BD9E10}" destId="{96D52E19-60EE-4A1C-8E82-8EED88C1E351}" srcOrd="0" destOrd="0" presId="urn:microsoft.com/office/officeart/2018/2/layout/IconVerticalSolidList"/>
    <dgm:cxn modelId="{B6BC8EAA-82D9-4E23-9897-5AB0095BDBB5}" srcId="{BA5FFCCF-EDB8-4941-99EE-A964A8C0749D}" destId="{3AA981B0-ECC8-4907-928F-2BF4E2BD9E10}" srcOrd="0" destOrd="0" parTransId="{3B82C9E1-DC49-4BBE-A88E-7A6B42718C02}" sibTransId="{26B81E09-EA47-4477-80ED-E3081ED36685}"/>
    <dgm:cxn modelId="{48A1E5C2-6BE2-405F-8338-960F8B408AC5}" type="presParOf" srcId="{45DAE96B-D1FB-4B03-ADF1-1D975306AA41}" destId="{D1DD1764-A9D0-44C9-831F-7B591C9B6DF9}" srcOrd="0" destOrd="0" presId="urn:microsoft.com/office/officeart/2018/2/layout/IconVerticalSolidList"/>
    <dgm:cxn modelId="{7F18CA15-C184-4AA3-984B-C2CFE0A61C1C}" type="presParOf" srcId="{D1DD1764-A9D0-44C9-831F-7B591C9B6DF9}" destId="{2BB77D9D-8D33-4573-953C-40758C7A0F67}" srcOrd="0" destOrd="0" presId="urn:microsoft.com/office/officeart/2018/2/layout/IconVerticalSolidList"/>
    <dgm:cxn modelId="{441240E2-76E8-47F9-A9B4-D7BFBB33132C}" type="presParOf" srcId="{D1DD1764-A9D0-44C9-831F-7B591C9B6DF9}" destId="{D774DB66-5D54-46E6-B81E-FAE41EB64359}" srcOrd="1" destOrd="0" presId="urn:microsoft.com/office/officeart/2018/2/layout/IconVerticalSolidList"/>
    <dgm:cxn modelId="{B36EA7B7-AF3D-4F46-83F3-4669ED0751BC}" type="presParOf" srcId="{D1DD1764-A9D0-44C9-831F-7B591C9B6DF9}" destId="{32A72A31-DBAF-4ED5-940C-964D58EC42F9}" srcOrd="2" destOrd="0" presId="urn:microsoft.com/office/officeart/2018/2/layout/IconVerticalSolidList"/>
    <dgm:cxn modelId="{A9DABBC4-6B8F-4419-BF31-3DE8213A7358}" type="presParOf" srcId="{D1DD1764-A9D0-44C9-831F-7B591C9B6DF9}" destId="{96D52E19-60EE-4A1C-8E82-8EED88C1E351}" srcOrd="3" destOrd="0" presId="urn:microsoft.com/office/officeart/2018/2/layout/IconVerticalSolidList"/>
    <dgm:cxn modelId="{4AE9C72C-6A07-484F-BBE5-9ABC7534E3E1}" type="presParOf" srcId="{45DAE96B-D1FB-4B03-ADF1-1D975306AA41}" destId="{CCECD5D6-84C8-4C24-9044-CC41F6D35BD4}" srcOrd="1" destOrd="0" presId="urn:microsoft.com/office/officeart/2018/2/layout/IconVerticalSolidList"/>
    <dgm:cxn modelId="{BB934801-2530-4E0A-B291-A4CA98B4AB00}" type="presParOf" srcId="{45DAE96B-D1FB-4B03-ADF1-1D975306AA41}" destId="{0DC033C0-9CED-4B0F-9B4C-68CF08D09538}" srcOrd="2" destOrd="0" presId="urn:microsoft.com/office/officeart/2018/2/layout/IconVerticalSolidList"/>
    <dgm:cxn modelId="{6BEE0A19-EAAB-4804-A1B1-DA50330B72E3}" type="presParOf" srcId="{0DC033C0-9CED-4B0F-9B4C-68CF08D09538}" destId="{4D9C7F88-7E02-4DEC-AFCE-50616B884D19}" srcOrd="0" destOrd="0" presId="urn:microsoft.com/office/officeart/2018/2/layout/IconVerticalSolidList"/>
    <dgm:cxn modelId="{17036717-1599-4FDB-A365-8F403148F297}" type="presParOf" srcId="{0DC033C0-9CED-4B0F-9B4C-68CF08D09538}" destId="{1AC59AA9-64E5-4200-9038-727C81E2A9BA}" srcOrd="1" destOrd="0" presId="urn:microsoft.com/office/officeart/2018/2/layout/IconVerticalSolidList"/>
    <dgm:cxn modelId="{FEE94455-91A4-4453-BDBA-320915F423E4}" type="presParOf" srcId="{0DC033C0-9CED-4B0F-9B4C-68CF08D09538}" destId="{35FA4346-73CE-405A-B544-35C15E71B5F1}" srcOrd="2" destOrd="0" presId="urn:microsoft.com/office/officeart/2018/2/layout/IconVerticalSolidList"/>
    <dgm:cxn modelId="{B28DBBFC-67D3-466F-AF5D-4C6E8922AFF1}" type="presParOf" srcId="{0DC033C0-9CED-4B0F-9B4C-68CF08D09538}" destId="{5C0B550F-2B01-4131-A4CF-890B6EDE4050}" srcOrd="3" destOrd="0" presId="urn:microsoft.com/office/officeart/2018/2/layout/IconVerticalSolidList"/>
    <dgm:cxn modelId="{8F0F6425-797C-4988-A377-EC39D09D7936}" type="presParOf" srcId="{45DAE96B-D1FB-4B03-ADF1-1D975306AA41}" destId="{FB0C61AD-CB87-4776-8CB5-3F6A166E2850}" srcOrd="3" destOrd="0" presId="urn:microsoft.com/office/officeart/2018/2/layout/IconVerticalSolidList"/>
    <dgm:cxn modelId="{73BA25C1-07F8-4346-BCAC-8FBCEBC66EE2}" type="presParOf" srcId="{45DAE96B-D1FB-4B03-ADF1-1D975306AA41}" destId="{E7B62EE3-847A-4F17-82E1-2D373AC26B3D}" srcOrd="4" destOrd="0" presId="urn:microsoft.com/office/officeart/2018/2/layout/IconVerticalSolidList"/>
    <dgm:cxn modelId="{1C13630D-1834-496E-9F23-35F9013AE991}" type="presParOf" srcId="{E7B62EE3-847A-4F17-82E1-2D373AC26B3D}" destId="{7232379E-79E1-4292-A3C1-2A7120DAE32E}" srcOrd="0" destOrd="0" presId="urn:microsoft.com/office/officeart/2018/2/layout/IconVerticalSolidList"/>
    <dgm:cxn modelId="{67DCDCDB-7768-4754-97DD-47F70132CE1B}" type="presParOf" srcId="{E7B62EE3-847A-4F17-82E1-2D373AC26B3D}" destId="{C59242A8-7ED8-46B6-84FC-84CAE6C5F648}" srcOrd="1" destOrd="0" presId="urn:microsoft.com/office/officeart/2018/2/layout/IconVerticalSolidList"/>
    <dgm:cxn modelId="{1D258B19-7807-4A56-8F69-5A85809D045E}" type="presParOf" srcId="{E7B62EE3-847A-4F17-82E1-2D373AC26B3D}" destId="{55B0A2C4-D066-4E57-9326-DB4BC96E4E15}" srcOrd="2" destOrd="0" presId="urn:microsoft.com/office/officeart/2018/2/layout/IconVerticalSolidList"/>
    <dgm:cxn modelId="{E91CEF6F-253F-43CE-82D2-3484FCE156BB}" type="presParOf" srcId="{E7B62EE3-847A-4F17-82E1-2D373AC26B3D}" destId="{B069DC93-B898-4B07-A4B7-05295B1E3C7C}" srcOrd="3" destOrd="0" presId="urn:microsoft.com/office/officeart/2018/2/layout/IconVerticalSolidList"/>
    <dgm:cxn modelId="{82469F1B-E1DA-4299-92C8-2F77669DE1AD}" type="presParOf" srcId="{45DAE96B-D1FB-4B03-ADF1-1D975306AA41}" destId="{31236056-B91C-4C00-9641-B6CBAC553627}" srcOrd="5" destOrd="0" presId="urn:microsoft.com/office/officeart/2018/2/layout/IconVerticalSolidList"/>
    <dgm:cxn modelId="{B3A3458A-6CB1-49C2-B30B-2146BF6CE21D}" type="presParOf" srcId="{45DAE96B-D1FB-4B03-ADF1-1D975306AA41}" destId="{EDC4DDBC-E493-42F2-81C3-A6C16BD7A5B7}" srcOrd="6" destOrd="0" presId="urn:microsoft.com/office/officeart/2018/2/layout/IconVerticalSolidList"/>
    <dgm:cxn modelId="{B1D6926B-7673-4986-9D8D-DD2C1BB71EFD}" type="presParOf" srcId="{EDC4DDBC-E493-42F2-81C3-A6C16BD7A5B7}" destId="{ABB1F819-D16C-4AA9-ACA9-FB55934EC5FD}" srcOrd="0" destOrd="0" presId="urn:microsoft.com/office/officeart/2018/2/layout/IconVerticalSolidList"/>
    <dgm:cxn modelId="{EEB4B250-18AA-4883-8B3A-27EE2CABE601}" type="presParOf" srcId="{EDC4DDBC-E493-42F2-81C3-A6C16BD7A5B7}" destId="{BFDBFA3A-1D39-4DAE-B054-0634BAAD3E6F}" srcOrd="1" destOrd="0" presId="urn:microsoft.com/office/officeart/2018/2/layout/IconVerticalSolidList"/>
    <dgm:cxn modelId="{291ECE11-68D0-4F0F-A88E-60AD2EB51435}" type="presParOf" srcId="{EDC4DDBC-E493-42F2-81C3-A6C16BD7A5B7}" destId="{D1EEBC21-6646-4DBB-ADFE-FB89B941AF3B}" srcOrd="2" destOrd="0" presId="urn:microsoft.com/office/officeart/2018/2/layout/IconVerticalSolidList"/>
    <dgm:cxn modelId="{38256163-2AC3-4348-A277-0EC1E107CCA1}" type="presParOf" srcId="{EDC4DDBC-E493-42F2-81C3-A6C16BD7A5B7}" destId="{1D6C6FF0-DFE8-4F4E-8FA5-ADCCA493B736}" srcOrd="3" destOrd="0" presId="urn:microsoft.com/office/officeart/2018/2/layout/IconVerticalSolidList"/>
    <dgm:cxn modelId="{064A85CF-3644-4C65-8241-0A90A1D27CEB}" type="presParOf" srcId="{45DAE96B-D1FB-4B03-ADF1-1D975306AA41}" destId="{9F75A9CD-17C3-4EBF-A63D-A9E00C59F158}" srcOrd="7" destOrd="0" presId="urn:microsoft.com/office/officeart/2018/2/layout/IconVerticalSolidList"/>
    <dgm:cxn modelId="{D8D95870-D7AF-4DA4-8DD3-63148EE9BD30}" type="presParOf" srcId="{45DAE96B-D1FB-4B03-ADF1-1D975306AA41}" destId="{24B378AD-C644-4C13-999C-D7B24E912514}" srcOrd="8" destOrd="0" presId="urn:microsoft.com/office/officeart/2018/2/layout/IconVerticalSolidList"/>
    <dgm:cxn modelId="{C71E89D4-E5B9-4DB2-82BF-B3748EC06740}" type="presParOf" srcId="{24B378AD-C644-4C13-999C-D7B24E912514}" destId="{E9C1C43E-7113-4ED3-899C-CAC9C46C428A}" srcOrd="0" destOrd="0" presId="urn:microsoft.com/office/officeart/2018/2/layout/IconVerticalSolidList"/>
    <dgm:cxn modelId="{F0215AB2-D698-4E91-8E75-47DAD0FA6FB1}" type="presParOf" srcId="{24B378AD-C644-4C13-999C-D7B24E912514}" destId="{294782B9-4947-45C0-A10A-1E007A3B3797}" srcOrd="1" destOrd="0" presId="urn:microsoft.com/office/officeart/2018/2/layout/IconVerticalSolidList"/>
    <dgm:cxn modelId="{D6AABC89-E81D-4AF2-8099-3689C436C44D}" type="presParOf" srcId="{24B378AD-C644-4C13-999C-D7B24E912514}" destId="{CE7EC513-4204-4DF3-833C-71D3B643DC58}" srcOrd="2" destOrd="0" presId="urn:microsoft.com/office/officeart/2018/2/layout/IconVerticalSolidList"/>
    <dgm:cxn modelId="{FDF128BE-0756-4676-8DA2-093E44529D9D}" type="presParOf" srcId="{24B378AD-C644-4C13-999C-D7B24E912514}" destId="{52570ADE-76BE-4ECB-B728-49247CB551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72086-3E60-4A5D-BD62-E690E51B758A}">
      <dsp:nvSpPr>
        <dsp:cNvPr id="0" name=""/>
        <dsp:cNvSpPr/>
      </dsp:nvSpPr>
      <dsp:spPr>
        <a:xfrm>
          <a:off x="0" y="4597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7E1EC1-0A77-4F67-BBA0-69B757781745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236ABB-CC39-489F-9CED-25E0CB928DC0}">
      <dsp:nvSpPr>
        <dsp:cNvPr id="0" name=""/>
        <dsp:cNvSpPr/>
      </dsp:nvSpPr>
      <dsp:spPr>
        <a:xfrm>
          <a:off x="1131174" y="459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Information on our ‘Core’ curriculum</a:t>
          </a:r>
          <a:endParaRPr lang="en-US" sz="2400" kern="1200" dirty="0"/>
        </a:p>
      </dsp:txBody>
      <dsp:txXfrm>
        <a:off x="1131174" y="4597"/>
        <a:ext cx="3754028" cy="979371"/>
      </dsp:txXfrm>
    </dsp:sp>
    <dsp:sp modelId="{CE6F922B-3A9C-49E8-AB18-794A59041EBB}">
      <dsp:nvSpPr>
        <dsp:cNvPr id="0" name=""/>
        <dsp:cNvSpPr/>
      </dsp:nvSpPr>
      <dsp:spPr>
        <a:xfrm>
          <a:off x="0" y="1228812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8725FA-5016-483B-9103-8BC167E040FF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95586-2675-4DFC-B70D-1F5BF4178D78}">
      <dsp:nvSpPr>
        <dsp:cNvPr id="0" name=""/>
        <dsp:cNvSpPr/>
      </dsp:nvSpPr>
      <dsp:spPr>
        <a:xfrm>
          <a:off x="1131174" y="1228812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Students pathways &amp; </a:t>
          </a:r>
          <a:r>
            <a:rPr lang="en-GB" sz="2400" kern="1200" dirty="0" err="1"/>
            <a:t>Ebacc</a:t>
          </a:r>
          <a:endParaRPr lang="en-US" sz="2400" kern="1200" dirty="0"/>
        </a:p>
      </dsp:txBody>
      <dsp:txXfrm>
        <a:off x="1131174" y="1228812"/>
        <a:ext cx="3754028" cy="979371"/>
      </dsp:txXfrm>
    </dsp:sp>
    <dsp:sp modelId="{535C51F0-F4B3-4F91-B92C-813D4D0AF702}">
      <dsp:nvSpPr>
        <dsp:cNvPr id="0" name=""/>
        <dsp:cNvSpPr/>
      </dsp:nvSpPr>
      <dsp:spPr>
        <a:xfrm>
          <a:off x="0" y="2453027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64459-BA68-4471-A239-95A3B5FA137E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2B5998-CB63-4822-B3FC-1023F952DF4C}">
      <dsp:nvSpPr>
        <dsp:cNvPr id="0" name=""/>
        <dsp:cNvSpPr/>
      </dsp:nvSpPr>
      <dsp:spPr>
        <a:xfrm>
          <a:off x="1131174" y="245302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Possible option subjects</a:t>
          </a:r>
          <a:endParaRPr lang="en-US" sz="2400" kern="1200" dirty="0"/>
        </a:p>
      </dsp:txBody>
      <dsp:txXfrm>
        <a:off x="1131174" y="2453027"/>
        <a:ext cx="3754028" cy="979371"/>
      </dsp:txXfrm>
    </dsp:sp>
    <dsp:sp modelId="{872345F9-4FB9-4AB2-A0FA-B3A166A95434}">
      <dsp:nvSpPr>
        <dsp:cNvPr id="0" name=""/>
        <dsp:cNvSpPr/>
      </dsp:nvSpPr>
      <dsp:spPr>
        <a:xfrm>
          <a:off x="0" y="3677241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22AD8E-18E9-4E94-8A24-0F92E7ADBB84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12567-952E-458A-A4A1-45C97DD9146A}">
      <dsp:nvSpPr>
        <dsp:cNvPr id="0" name=""/>
        <dsp:cNvSpPr/>
      </dsp:nvSpPr>
      <dsp:spPr>
        <a:xfrm>
          <a:off x="1131174" y="3677241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Advice for choosing option subjects</a:t>
          </a:r>
          <a:endParaRPr lang="en-US" sz="2400" kern="1200" dirty="0"/>
        </a:p>
      </dsp:txBody>
      <dsp:txXfrm>
        <a:off x="1131174" y="3677241"/>
        <a:ext cx="3754028" cy="979371"/>
      </dsp:txXfrm>
    </dsp:sp>
    <dsp:sp modelId="{0F11C04C-DC45-4DCC-A435-3B912371F765}">
      <dsp:nvSpPr>
        <dsp:cNvPr id="0" name=""/>
        <dsp:cNvSpPr/>
      </dsp:nvSpPr>
      <dsp:spPr>
        <a:xfrm>
          <a:off x="0" y="4901456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AEE36D-566F-49AF-8837-61291615B602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109A3-71D1-4CAA-8959-EC796534A11D}">
      <dsp:nvSpPr>
        <dsp:cNvPr id="0" name=""/>
        <dsp:cNvSpPr/>
      </dsp:nvSpPr>
      <dsp:spPr>
        <a:xfrm>
          <a:off x="1131174" y="4901456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Timeline of the option process</a:t>
          </a:r>
          <a:endParaRPr lang="en-US" sz="2400" kern="1200" dirty="0"/>
        </a:p>
      </dsp:txBody>
      <dsp:txXfrm>
        <a:off x="1131174" y="4901456"/>
        <a:ext cx="3754028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D9E7C-A4BA-CE4F-91D2-04E04D977A00}">
      <dsp:nvSpPr>
        <dsp:cNvPr id="0" name=""/>
        <dsp:cNvSpPr/>
      </dsp:nvSpPr>
      <dsp:spPr>
        <a:xfrm>
          <a:off x="2353480" y="554256"/>
          <a:ext cx="2681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11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80068" y="598481"/>
        <a:ext cx="14935" cy="2990"/>
      </dsp:txXfrm>
    </dsp:sp>
    <dsp:sp modelId="{B30D037A-A03B-FF46-A70A-67655E16E89D}">
      <dsp:nvSpPr>
        <dsp:cNvPr id="0" name=""/>
        <dsp:cNvSpPr/>
      </dsp:nvSpPr>
      <dsp:spPr>
        <a:xfrm>
          <a:off x="148993" y="64293"/>
          <a:ext cx="2206286" cy="10713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40" tIns="66801" rIns="63640" bIns="66801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When selecting their subjects students should: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148993" y="64293"/>
        <a:ext cx="2206286" cy="1071365"/>
      </dsp:txXfrm>
    </dsp:sp>
    <dsp:sp modelId="{C5FA670C-61C6-174F-B065-AD580E519FDC}">
      <dsp:nvSpPr>
        <dsp:cNvPr id="0" name=""/>
        <dsp:cNvSpPr/>
      </dsp:nvSpPr>
      <dsp:spPr>
        <a:xfrm>
          <a:off x="1182906" y="1188550"/>
          <a:ext cx="2512193" cy="268112"/>
        </a:xfrm>
        <a:custGeom>
          <a:avLst/>
          <a:gdLst/>
          <a:ahLst/>
          <a:cxnLst/>
          <a:rect l="0" t="0" r="0" b="0"/>
          <a:pathLst>
            <a:path>
              <a:moveTo>
                <a:pt x="2512193" y="0"/>
              </a:moveTo>
              <a:lnTo>
                <a:pt x="2512193" y="151156"/>
              </a:lnTo>
              <a:lnTo>
                <a:pt x="0" y="151156"/>
              </a:lnTo>
              <a:lnTo>
                <a:pt x="0" y="268112"/>
              </a:lnTo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5756" y="1321111"/>
        <a:ext cx="126494" cy="2990"/>
      </dsp:txXfrm>
    </dsp:sp>
    <dsp:sp modelId="{FC4F0FD8-6220-0B47-BC5F-54DAFFA7C954}">
      <dsp:nvSpPr>
        <dsp:cNvPr id="0" name=""/>
        <dsp:cNvSpPr/>
      </dsp:nvSpPr>
      <dsp:spPr>
        <a:xfrm>
          <a:off x="2653992" y="9602"/>
          <a:ext cx="2082217" cy="1180748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40" tIns="66801" rIns="63640" bIns="66801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Pick subjects they enjoy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653992" y="9602"/>
        <a:ext cx="2082217" cy="1180748"/>
      </dsp:txXfrm>
    </dsp:sp>
    <dsp:sp modelId="{3AD45FA4-DD9A-504C-9942-13F83BF95ACA}">
      <dsp:nvSpPr>
        <dsp:cNvPr id="0" name=""/>
        <dsp:cNvSpPr/>
      </dsp:nvSpPr>
      <dsp:spPr>
        <a:xfrm>
          <a:off x="2215020" y="2176179"/>
          <a:ext cx="2681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112" y="45720"/>
              </a:lnTo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41608" y="2220404"/>
        <a:ext cx="14935" cy="2990"/>
      </dsp:txXfrm>
    </dsp:sp>
    <dsp:sp modelId="{93CEB15E-68C9-AC42-9508-B8FBF7286AE5}">
      <dsp:nvSpPr>
        <dsp:cNvPr id="0" name=""/>
        <dsp:cNvSpPr/>
      </dsp:nvSpPr>
      <dsp:spPr>
        <a:xfrm>
          <a:off x="148993" y="1489062"/>
          <a:ext cx="2067827" cy="1465673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40" tIns="66801" rIns="63640" bIns="66801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Ask subject teachers for further guidance 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148993" y="1489062"/>
        <a:ext cx="2067827" cy="1465673"/>
      </dsp:txXfrm>
    </dsp:sp>
    <dsp:sp modelId="{476598FA-2732-664D-A7D9-0629EBC6D923}">
      <dsp:nvSpPr>
        <dsp:cNvPr id="0" name=""/>
        <dsp:cNvSpPr/>
      </dsp:nvSpPr>
      <dsp:spPr>
        <a:xfrm>
          <a:off x="1102962" y="2935929"/>
          <a:ext cx="2364889" cy="285119"/>
        </a:xfrm>
        <a:custGeom>
          <a:avLst/>
          <a:gdLst/>
          <a:ahLst/>
          <a:cxnLst/>
          <a:rect l="0" t="0" r="0" b="0"/>
          <a:pathLst>
            <a:path>
              <a:moveTo>
                <a:pt x="2364889" y="0"/>
              </a:moveTo>
              <a:lnTo>
                <a:pt x="2364889" y="159659"/>
              </a:lnTo>
              <a:lnTo>
                <a:pt x="0" y="159659"/>
              </a:lnTo>
              <a:lnTo>
                <a:pt x="0" y="285119"/>
              </a:lnTo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25760" y="3076993"/>
        <a:ext cx="119293" cy="2990"/>
      </dsp:txXfrm>
    </dsp:sp>
    <dsp:sp modelId="{8041C4FF-C2A5-CF4D-B71F-B4AB2CA3CB9E}">
      <dsp:nvSpPr>
        <dsp:cNvPr id="0" name=""/>
        <dsp:cNvSpPr/>
      </dsp:nvSpPr>
      <dsp:spPr>
        <a:xfrm>
          <a:off x="2515532" y="1506070"/>
          <a:ext cx="1904639" cy="1431659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40" tIns="66801" rIns="63640" bIns="66801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Pick subjects that they can achieve their very best in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515532" y="1506070"/>
        <a:ext cx="1904639" cy="1431659"/>
      </dsp:txXfrm>
    </dsp:sp>
    <dsp:sp modelId="{6FE3387F-E029-7649-9952-6E7865BC985D}">
      <dsp:nvSpPr>
        <dsp:cNvPr id="0" name=""/>
        <dsp:cNvSpPr/>
      </dsp:nvSpPr>
      <dsp:spPr>
        <a:xfrm>
          <a:off x="2055131" y="4330680"/>
          <a:ext cx="2681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8112" y="45720"/>
              </a:lnTo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1720" y="4374905"/>
        <a:ext cx="14935" cy="2990"/>
      </dsp:txXfrm>
    </dsp:sp>
    <dsp:sp modelId="{A609A9CA-8EB6-5440-A541-3AECCE2D6E19}">
      <dsp:nvSpPr>
        <dsp:cNvPr id="0" name=""/>
        <dsp:cNvSpPr/>
      </dsp:nvSpPr>
      <dsp:spPr>
        <a:xfrm>
          <a:off x="148993" y="3253448"/>
          <a:ext cx="1907938" cy="224590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40" tIns="66801" rIns="63640" bIns="66801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There will be new and current subjects to choose from – read subject information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148993" y="3253448"/>
        <a:ext cx="1907938" cy="2245903"/>
      </dsp:txXfrm>
    </dsp:sp>
    <dsp:sp modelId="{4932DF30-4E8E-2E44-88D8-6191A7D62060}">
      <dsp:nvSpPr>
        <dsp:cNvPr id="0" name=""/>
        <dsp:cNvSpPr/>
      </dsp:nvSpPr>
      <dsp:spPr>
        <a:xfrm>
          <a:off x="2439107" y="5411425"/>
          <a:ext cx="1003263" cy="357425"/>
        </a:xfrm>
        <a:custGeom>
          <a:avLst/>
          <a:gdLst/>
          <a:ahLst/>
          <a:cxnLst/>
          <a:rect l="0" t="0" r="0" b="0"/>
          <a:pathLst>
            <a:path>
              <a:moveTo>
                <a:pt x="1003263" y="0"/>
              </a:moveTo>
              <a:lnTo>
                <a:pt x="1003263" y="195812"/>
              </a:lnTo>
              <a:lnTo>
                <a:pt x="0" y="195812"/>
              </a:lnTo>
              <a:lnTo>
                <a:pt x="0" y="357425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13847" y="5588643"/>
        <a:ext cx="53784" cy="2990"/>
      </dsp:txXfrm>
    </dsp:sp>
    <dsp:sp modelId="{37972456-1F7C-DA4A-9268-ACC384D8C718}">
      <dsp:nvSpPr>
        <dsp:cNvPr id="0" name=""/>
        <dsp:cNvSpPr/>
      </dsp:nvSpPr>
      <dsp:spPr>
        <a:xfrm>
          <a:off x="2355643" y="3339574"/>
          <a:ext cx="2173454" cy="2073650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40" tIns="66801" rIns="63640" bIns="66801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Different subjects will have different exams / coursework (remember to ask the teachers)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355643" y="3339574"/>
        <a:ext cx="2173454" cy="2073650"/>
      </dsp:txXfrm>
    </dsp:sp>
    <dsp:sp modelId="{FAA75F93-5ACE-A547-B891-A39132B7E5B6}">
      <dsp:nvSpPr>
        <dsp:cNvPr id="0" name=""/>
        <dsp:cNvSpPr/>
      </dsp:nvSpPr>
      <dsp:spPr>
        <a:xfrm>
          <a:off x="415327" y="5801251"/>
          <a:ext cx="4047560" cy="105033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40" tIns="66801" rIns="63640" bIns="66801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tx1"/>
              </a:solidFill>
            </a:rPr>
            <a:t>Don’t pick subjects just because they like the teacher/because their friend is choosing it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15327" y="5801251"/>
        <a:ext cx="4047560" cy="1050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77D9D-8D33-4573-953C-40758C7A0F67}">
      <dsp:nvSpPr>
        <dsp:cNvPr id="0" name=""/>
        <dsp:cNvSpPr/>
      </dsp:nvSpPr>
      <dsp:spPr>
        <a:xfrm>
          <a:off x="0" y="4597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74DB66-5D54-46E6-B81E-FAE41EB64359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52E19-60EE-4A1C-8E82-8EED88C1E351}">
      <dsp:nvSpPr>
        <dsp:cNvPr id="0" name=""/>
        <dsp:cNvSpPr/>
      </dsp:nvSpPr>
      <dsp:spPr>
        <a:xfrm>
          <a:off x="1131174" y="459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Information on our ‘Core’ curriculum</a:t>
          </a:r>
          <a:endParaRPr lang="en-US" sz="2400" kern="1200" dirty="0"/>
        </a:p>
      </dsp:txBody>
      <dsp:txXfrm>
        <a:off x="1131174" y="4597"/>
        <a:ext cx="3754028" cy="979371"/>
      </dsp:txXfrm>
    </dsp:sp>
    <dsp:sp modelId="{4D9C7F88-7E02-4DEC-AFCE-50616B884D19}">
      <dsp:nvSpPr>
        <dsp:cNvPr id="0" name=""/>
        <dsp:cNvSpPr/>
      </dsp:nvSpPr>
      <dsp:spPr>
        <a:xfrm>
          <a:off x="0" y="1228812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59AA9-64E5-4200-9038-727C81E2A9BA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0B550F-2B01-4131-A4CF-890B6EDE4050}">
      <dsp:nvSpPr>
        <dsp:cNvPr id="0" name=""/>
        <dsp:cNvSpPr/>
      </dsp:nvSpPr>
      <dsp:spPr>
        <a:xfrm>
          <a:off x="1131174" y="1228812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Students pathways &amp; </a:t>
          </a:r>
          <a:r>
            <a:rPr lang="en-GB" sz="2400" kern="1200" dirty="0" err="1"/>
            <a:t>Ebacc</a:t>
          </a:r>
          <a:endParaRPr lang="en-US" sz="2400" kern="1200" dirty="0"/>
        </a:p>
      </dsp:txBody>
      <dsp:txXfrm>
        <a:off x="1131174" y="1228812"/>
        <a:ext cx="3754028" cy="979371"/>
      </dsp:txXfrm>
    </dsp:sp>
    <dsp:sp modelId="{7232379E-79E1-4292-A3C1-2A7120DAE32E}">
      <dsp:nvSpPr>
        <dsp:cNvPr id="0" name=""/>
        <dsp:cNvSpPr/>
      </dsp:nvSpPr>
      <dsp:spPr>
        <a:xfrm>
          <a:off x="0" y="2453027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9242A8-7ED8-46B6-84FC-84CAE6C5F648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9DC93-B898-4B07-A4B7-05295B1E3C7C}">
      <dsp:nvSpPr>
        <dsp:cNvPr id="0" name=""/>
        <dsp:cNvSpPr/>
      </dsp:nvSpPr>
      <dsp:spPr>
        <a:xfrm>
          <a:off x="1131174" y="245302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Possible option subjects</a:t>
          </a:r>
          <a:endParaRPr lang="en-US" sz="2400" kern="1200" dirty="0"/>
        </a:p>
      </dsp:txBody>
      <dsp:txXfrm>
        <a:off x="1131174" y="2453027"/>
        <a:ext cx="3754028" cy="979371"/>
      </dsp:txXfrm>
    </dsp:sp>
    <dsp:sp modelId="{ABB1F819-D16C-4AA9-ACA9-FB55934EC5FD}">
      <dsp:nvSpPr>
        <dsp:cNvPr id="0" name=""/>
        <dsp:cNvSpPr/>
      </dsp:nvSpPr>
      <dsp:spPr>
        <a:xfrm>
          <a:off x="0" y="3677241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DBFA3A-1D39-4DAE-B054-0634BAAD3E6F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6C6FF0-DFE8-4F4E-8FA5-ADCCA493B736}">
      <dsp:nvSpPr>
        <dsp:cNvPr id="0" name=""/>
        <dsp:cNvSpPr/>
      </dsp:nvSpPr>
      <dsp:spPr>
        <a:xfrm>
          <a:off x="1131174" y="3677241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Advice for choosing option subjects</a:t>
          </a:r>
          <a:endParaRPr lang="en-US" sz="2400" kern="1200" dirty="0"/>
        </a:p>
      </dsp:txBody>
      <dsp:txXfrm>
        <a:off x="1131174" y="3677241"/>
        <a:ext cx="3754028" cy="979371"/>
      </dsp:txXfrm>
    </dsp:sp>
    <dsp:sp modelId="{E9C1C43E-7113-4ED3-899C-CAC9C46C428A}">
      <dsp:nvSpPr>
        <dsp:cNvPr id="0" name=""/>
        <dsp:cNvSpPr/>
      </dsp:nvSpPr>
      <dsp:spPr>
        <a:xfrm>
          <a:off x="0" y="4901456"/>
          <a:ext cx="48852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4782B9-4947-45C0-A10A-1E007A3B3797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70ADE-76BE-4ECB-B728-49247CB55113}">
      <dsp:nvSpPr>
        <dsp:cNvPr id="0" name=""/>
        <dsp:cNvSpPr/>
      </dsp:nvSpPr>
      <dsp:spPr>
        <a:xfrm>
          <a:off x="1131174" y="4901456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Timeline of the option process</a:t>
          </a:r>
          <a:endParaRPr lang="en-US" sz="2400" kern="1200" dirty="0"/>
        </a:p>
      </dsp:txBody>
      <dsp:txXfrm>
        <a:off x="1131174" y="4901456"/>
        <a:ext cx="3754028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3A127-70D4-4B01-BEE1-AEF4B53AF3DB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333FB-DBB4-4A47-960F-DE111165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9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7E460-A2C0-453E-AF78-0BA8C312A1DA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F0AEB-6106-4991-9B91-DCA82E7EE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4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98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4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54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6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81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77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4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80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0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2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8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82ECD-89AF-4338-85F9-2CD8C2535A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7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2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F0AEB-6106-4991-9B91-DCA82E7EE3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1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0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7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4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0CD8-89A9-184A-8E4B-8C1D1F071973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59E66-7D88-DE4B-A17A-E422C539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as.co.uk/" TargetMode="External"/><Relationship Id="rId4" Type="http://schemas.openxmlformats.org/officeDocument/2006/relationships/hyperlink" Target="http://www.u-explore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55055"/>
            <a:ext cx="5174047" cy="1723125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/>
              <a:t>Year 9 Options &amp; Curriculum Information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6968" y="4555055"/>
            <a:ext cx="2537450" cy="1723125"/>
          </a:xfrm>
        </p:spPr>
        <p:txBody>
          <a:bodyPr anchor="ctr">
            <a:normAutofit/>
          </a:bodyPr>
          <a:lstStyle/>
          <a:p>
            <a:pPr algn="l"/>
            <a:r>
              <a:rPr lang="en-US" dirty="0" err="1"/>
              <a:t>Mr</a:t>
            </a:r>
            <a:r>
              <a:rPr lang="en-US" dirty="0"/>
              <a:t> Mitchell</a:t>
            </a:r>
          </a:p>
          <a:p>
            <a:pPr algn="l"/>
            <a:r>
              <a:rPr lang="en-US" dirty="0" err="1"/>
              <a:t>Mrs</a:t>
            </a:r>
            <a:r>
              <a:rPr lang="en-US" dirty="0"/>
              <a:t> Salmon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43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F216F7-FAD0-2349-A287-5DF2FE246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503339"/>
            <a:ext cx="9144000" cy="58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Helping your child pick options!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894FAD-643F-48AB-A8C0-C49613D5F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371860"/>
              </p:ext>
            </p:extLst>
          </p:nvPr>
        </p:nvGraphicFramePr>
        <p:xfrm>
          <a:off x="3895725" y="0"/>
          <a:ext cx="488520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871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55CA7-0846-3244-9FA9-028EA62D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Useful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5CAF-FA6E-5E43-B0CD-0E2527C4A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Careers Advice &amp; Guidance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linkClick r:id="rId4"/>
              </a:rPr>
              <a:t>www.u-explore.com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University &amp; College Admissions Service (UCAS)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linkClick r:id="rId5"/>
              </a:rPr>
              <a:t>www.ucas.co.uk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1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Option Process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i="1" dirty="0"/>
              <a:t>Feb 13</a:t>
            </a:r>
            <a:r>
              <a:rPr lang="en-GB" i="1" baseline="30000" dirty="0"/>
              <a:t>th</a:t>
            </a:r>
            <a:r>
              <a:rPr lang="en-GB" i="1" dirty="0"/>
              <a:t> 		Parent/Carer option information</a:t>
            </a:r>
          </a:p>
          <a:p>
            <a:endParaRPr lang="en-GB" dirty="0"/>
          </a:p>
          <a:p>
            <a:r>
              <a:rPr lang="en-GB" dirty="0"/>
              <a:t>Feb 27</a:t>
            </a:r>
            <a:r>
              <a:rPr lang="en-GB" baseline="30000" dirty="0"/>
              <a:t>th</a:t>
            </a:r>
            <a:r>
              <a:rPr lang="en-GB" dirty="0"/>
              <a:t> 		Year 9 option information assembly </a:t>
            </a:r>
          </a:p>
          <a:p>
            <a:endParaRPr lang="en-GB" dirty="0"/>
          </a:p>
          <a:p>
            <a:r>
              <a:rPr lang="en-GB" dirty="0"/>
              <a:t>Early March	</a:t>
            </a:r>
            <a:r>
              <a:rPr lang="en-GB" sz="3000" dirty="0"/>
              <a:t>Issue option booklet &amp; pathway forms</a:t>
            </a:r>
            <a:endParaRPr lang="en-GB" dirty="0"/>
          </a:p>
          <a:p>
            <a:endParaRPr lang="en-GB" dirty="0"/>
          </a:p>
          <a:p>
            <a:r>
              <a:rPr lang="en-GB" dirty="0"/>
              <a:t>Mar 11</a:t>
            </a:r>
            <a:r>
              <a:rPr lang="en-GB" baseline="30000" dirty="0"/>
              <a:t>th</a:t>
            </a:r>
            <a:r>
              <a:rPr lang="en-GB" dirty="0"/>
              <a:t>	 	Year 9 Parent/Carer evening</a:t>
            </a:r>
          </a:p>
          <a:p>
            <a:endParaRPr lang="en-GB" dirty="0"/>
          </a:p>
          <a:p>
            <a:r>
              <a:rPr lang="en-GB" dirty="0"/>
              <a:t>Mar 20</a:t>
            </a:r>
            <a:r>
              <a:rPr lang="en-GB" baseline="30000" dirty="0"/>
              <a:t>th</a:t>
            </a:r>
            <a:r>
              <a:rPr lang="en-GB" dirty="0"/>
              <a:t> 		Final choices submitted</a:t>
            </a:r>
          </a:p>
          <a:p>
            <a:endParaRPr lang="en-GB" dirty="0"/>
          </a:p>
          <a:p>
            <a:r>
              <a:rPr lang="en-GB" dirty="0"/>
              <a:t>After Easter	Confirmation of option choices</a:t>
            </a:r>
          </a:p>
        </p:txBody>
      </p:sp>
    </p:spTree>
    <p:extLst>
      <p:ext uri="{BB962C8B-B14F-4D97-AF65-F5344CB8AC3E}">
        <p14:creationId xmlns:p14="http://schemas.microsoft.com/office/powerpoint/2010/main" val="175140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Aims of this information session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FE89BF-0137-45E6-82ED-F88D82048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03843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829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312" y="801866"/>
            <a:ext cx="4830688" cy="523063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Key staff to discuss option choices: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 err="1">
                <a:solidFill>
                  <a:srgbClr val="000000"/>
                </a:solidFill>
              </a:rPr>
              <a:t>Mr</a:t>
            </a:r>
            <a:r>
              <a:rPr lang="en-US" sz="2400" b="1" dirty="0">
                <a:solidFill>
                  <a:srgbClr val="000000"/>
                </a:solidFill>
              </a:rPr>
              <a:t> Mitchell </a:t>
            </a:r>
            <a:r>
              <a:rPr lang="en-US" sz="2400" dirty="0">
                <a:solidFill>
                  <a:srgbClr val="000000"/>
                </a:solidFill>
              </a:rPr>
              <a:t>(Senior Teacher: Options advice)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Mrs Salmon </a:t>
            </a:r>
            <a:r>
              <a:rPr lang="en-US" sz="2400" dirty="0">
                <a:solidFill>
                  <a:srgbClr val="000000"/>
                </a:solidFill>
              </a:rPr>
              <a:t>(Senior Assistant </a:t>
            </a:r>
            <a:r>
              <a:rPr lang="en-US" sz="2400" dirty="0" err="1">
                <a:solidFill>
                  <a:srgbClr val="000000"/>
                </a:solidFill>
              </a:rPr>
              <a:t>Headteacher</a:t>
            </a:r>
            <a:r>
              <a:rPr lang="en-US" sz="2400" dirty="0">
                <a:solidFill>
                  <a:srgbClr val="000000"/>
                </a:solidFill>
              </a:rPr>
              <a:t>: Options advice)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Mr Green </a:t>
            </a:r>
            <a:r>
              <a:rPr lang="en-US" sz="2400" dirty="0">
                <a:solidFill>
                  <a:srgbClr val="000000"/>
                </a:solidFill>
              </a:rPr>
              <a:t>(Assistant </a:t>
            </a:r>
            <a:r>
              <a:rPr lang="en-US" sz="2400" dirty="0" err="1">
                <a:solidFill>
                  <a:srgbClr val="000000"/>
                </a:solidFill>
              </a:rPr>
              <a:t>Headteacher</a:t>
            </a:r>
            <a:r>
              <a:rPr lang="en-US" sz="2400" dirty="0">
                <a:solidFill>
                  <a:srgbClr val="000000"/>
                </a:solidFill>
              </a:rPr>
              <a:t>: Vocational &amp; Work Related Learning Co-</a:t>
            </a:r>
            <a:r>
              <a:rPr lang="en-US" sz="2400" dirty="0" err="1">
                <a:solidFill>
                  <a:srgbClr val="000000"/>
                </a:solidFill>
              </a:rPr>
              <a:t>ordinator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 err="1">
                <a:solidFill>
                  <a:srgbClr val="000000"/>
                </a:solidFill>
              </a:rPr>
              <a:t>Mrs</a:t>
            </a:r>
            <a:r>
              <a:rPr lang="en-US" sz="2400" b="1" dirty="0">
                <a:solidFill>
                  <a:srgbClr val="000000"/>
                </a:solidFill>
              </a:rPr>
              <a:t> Hurst </a:t>
            </a:r>
            <a:r>
              <a:rPr lang="en-US" sz="2400" dirty="0">
                <a:solidFill>
                  <a:srgbClr val="000000"/>
                </a:solidFill>
              </a:rPr>
              <a:t>(SENDCO)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7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Aims of this information session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7CDFE2-99F3-4C63-AA7D-2D66556F7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02600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192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C2E4FF-6A51-3549-9F44-98B3A6FA134D}"/>
              </a:ext>
            </a:extLst>
          </p:cNvPr>
          <p:cNvSpPr/>
          <p:nvPr/>
        </p:nvSpPr>
        <p:spPr>
          <a:xfrm>
            <a:off x="488480" y="640081"/>
            <a:ext cx="2532887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The ‘core’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curriculum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A48FB0-F0E8-8047-8DF1-F2A48873A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90" y="1045325"/>
            <a:ext cx="4767349" cy="47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3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4100" dirty="0">
                <a:solidFill>
                  <a:schemeClr val="accent1"/>
                </a:solidFill>
              </a:rPr>
              <a:t>Year 10 ‘core’ curriculum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963877"/>
            <a:ext cx="5495615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 dirty="0"/>
              <a:t>In Year 10 all students will study the following: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b="1" dirty="0"/>
              <a:t>English Language and English Literature (4)</a:t>
            </a:r>
          </a:p>
          <a:p>
            <a:r>
              <a:rPr lang="en-US" sz="2100" b="1" dirty="0"/>
              <a:t>Mathematics (4)</a:t>
            </a:r>
          </a:p>
          <a:p>
            <a:r>
              <a:rPr lang="en-US" sz="2100" b="1" dirty="0"/>
              <a:t>Religious Education (2) </a:t>
            </a:r>
          </a:p>
          <a:p>
            <a:r>
              <a:rPr lang="en-US" sz="2100" b="1" dirty="0"/>
              <a:t>Combined Science (4) / Separate Sciences (6)</a:t>
            </a:r>
          </a:p>
          <a:p>
            <a:r>
              <a:rPr lang="en-US" sz="2100" b="1" dirty="0"/>
              <a:t>Core PE (1)</a:t>
            </a:r>
          </a:p>
          <a:p>
            <a:r>
              <a:rPr lang="en-US" sz="2100" b="1" dirty="0"/>
              <a:t>PSHE Tutorial (1)</a:t>
            </a:r>
          </a:p>
          <a:p>
            <a:endParaRPr lang="en-US" sz="2100" dirty="0"/>
          </a:p>
          <a:p>
            <a:r>
              <a:rPr lang="en-US" sz="2100" dirty="0"/>
              <a:t>Plus additional subjects…</a:t>
            </a:r>
          </a:p>
        </p:txBody>
      </p:sp>
    </p:spTree>
    <p:extLst>
      <p:ext uri="{BB962C8B-B14F-4D97-AF65-F5344CB8AC3E}">
        <p14:creationId xmlns:p14="http://schemas.microsoft.com/office/powerpoint/2010/main" val="20982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chemeClr val="accent1"/>
                </a:solidFill>
              </a:rPr>
              <a:t>Year 10 ‘core’ curriculum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Vast majority of students will study at least one of </a:t>
            </a:r>
            <a:r>
              <a:rPr lang="en-US" sz="2400" b="1" dirty="0"/>
              <a:t>History</a:t>
            </a:r>
            <a:r>
              <a:rPr lang="en-US" sz="2400" dirty="0"/>
              <a:t> or </a:t>
            </a:r>
            <a:r>
              <a:rPr lang="en-US" sz="2400" b="1" dirty="0"/>
              <a:t>Geography and a Language (Spanish).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Plus, an additional two or three subjects of their choosing.</a:t>
            </a:r>
          </a:p>
        </p:txBody>
      </p:sp>
    </p:spTree>
    <p:extLst>
      <p:ext uri="{BB962C8B-B14F-4D97-AF65-F5344CB8AC3E}">
        <p14:creationId xmlns:p14="http://schemas.microsoft.com/office/powerpoint/2010/main" val="90706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3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Option Pathways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111" y="963877"/>
            <a:ext cx="5234710" cy="4930246"/>
          </a:xfrm>
        </p:spPr>
        <p:txBody>
          <a:bodyPr anchor="ctr">
            <a:normAutofit lnSpcReduction="10000"/>
          </a:bodyPr>
          <a:lstStyle/>
          <a:p>
            <a:endParaRPr lang="en-US" sz="2100" b="1" dirty="0"/>
          </a:p>
          <a:p>
            <a:r>
              <a:rPr lang="en-US" sz="2100" b="1" dirty="0"/>
              <a:t>Pathway S = EBacc (with MFL &amp; Separate Sciences)</a:t>
            </a:r>
          </a:p>
          <a:p>
            <a:endParaRPr lang="en-US" sz="2100" b="1" dirty="0"/>
          </a:p>
          <a:p>
            <a:r>
              <a:rPr lang="en-US" sz="2100" b="1" dirty="0"/>
              <a:t>Pathway T = EBacc (with MFL &amp; Combined Science)</a:t>
            </a:r>
          </a:p>
          <a:p>
            <a:endParaRPr lang="en-US" sz="2100" b="1" dirty="0"/>
          </a:p>
          <a:p>
            <a:r>
              <a:rPr lang="en-US" sz="2100" b="1" dirty="0"/>
              <a:t>Pathway R = EBacc (without MFL)</a:t>
            </a:r>
          </a:p>
          <a:p>
            <a:pPr marL="0" indent="0">
              <a:buNone/>
            </a:pPr>
            <a:endParaRPr lang="en-US" sz="2100" b="1" dirty="0"/>
          </a:p>
          <a:p>
            <a:r>
              <a:rPr lang="en-US" sz="2100" b="1" dirty="0" err="1"/>
              <a:t>Personalised</a:t>
            </a:r>
            <a:r>
              <a:rPr lang="en-US" sz="2100" b="1" dirty="0"/>
              <a:t> pathway</a:t>
            </a:r>
          </a:p>
          <a:p>
            <a:endParaRPr lang="en-US" sz="2100" dirty="0"/>
          </a:p>
          <a:p>
            <a:r>
              <a:rPr lang="en-US" sz="2100" dirty="0"/>
              <a:t>These pathways are based upon a number of factors (KS2 data and Year 9 current progress in all subjects)</a:t>
            </a:r>
          </a:p>
        </p:txBody>
      </p:sp>
    </p:spTree>
    <p:extLst>
      <p:ext uri="{BB962C8B-B14F-4D97-AF65-F5344CB8AC3E}">
        <p14:creationId xmlns:p14="http://schemas.microsoft.com/office/powerpoint/2010/main" val="147122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/>
              <a:t>Possible option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Art			</a:t>
            </a:r>
            <a:r>
              <a:rPr lang="en-GB" dirty="0" smtClean="0"/>
              <a:t>						Geography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/>
              <a:t>Business </a:t>
            </a:r>
            <a:r>
              <a:rPr lang="en-GB" dirty="0"/>
              <a:t>Studies				</a:t>
            </a:r>
            <a:r>
              <a:rPr lang="en-GB" dirty="0" smtClean="0"/>
              <a:t>Health </a:t>
            </a:r>
            <a:r>
              <a:rPr lang="en-GB" dirty="0"/>
              <a:t>&amp; Social Care</a:t>
            </a:r>
            <a:endParaRPr lang="en-GB" dirty="0" smtClean="0"/>
          </a:p>
          <a:p>
            <a:r>
              <a:rPr lang="en-GB" dirty="0" smtClean="0"/>
              <a:t>Computer </a:t>
            </a:r>
            <a:r>
              <a:rPr lang="en-GB" dirty="0"/>
              <a:t>Science</a:t>
            </a:r>
            <a:r>
              <a:rPr lang="en-GB" baseline="30000" dirty="0"/>
              <a:t>ⱡ</a:t>
            </a:r>
            <a:r>
              <a:rPr lang="en-GB" dirty="0"/>
              <a:t>			</a:t>
            </a:r>
            <a:r>
              <a:rPr lang="en-GB" dirty="0" smtClean="0"/>
              <a:t>History</a:t>
            </a:r>
          </a:p>
          <a:p>
            <a:r>
              <a:rPr lang="en-GB" dirty="0" smtClean="0"/>
              <a:t>Digital IT</a:t>
            </a:r>
            <a:r>
              <a:rPr lang="en-GB" dirty="0"/>
              <a:t>							</a:t>
            </a:r>
            <a:r>
              <a:rPr lang="en-GB" dirty="0" smtClean="0"/>
              <a:t>Music</a:t>
            </a:r>
          </a:p>
          <a:p>
            <a:r>
              <a:rPr lang="en-GB" dirty="0" smtClean="0"/>
              <a:t>Drama		</a:t>
            </a:r>
            <a:r>
              <a:rPr lang="en-GB" dirty="0"/>
              <a:t>				</a:t>
            </a:r>
            <a:r>
              <a:rPr lang="en-GB" dirty="0" smtClean="0"/>
              <a:t>	Physical Education</a:t>
            </a:r>
          </a:p>
          <a:p>
            <a:r>
              <a:rPr lang="en-GB" dirty="0"/>
              <a:t>Engineering</a:t>
            </a:r>
            <a:r>
              <a:rPr lang="en-GB" baseline="30000" dirty="0"/>
              <a:t>ⱡ </a:t>
            </a:r>
            <a:r>
              <a:rPr lang="en-GB" dirty="0"/>
              <a:t>		</a:t>
            </a:r>
            <a:r>
              <a:rPr lang="en-GB" dirty="0" smtClean="0"/>
              <a:t>			Product Design/</a:t>
            </a:r>
          </a:p>
          <a:p>
            <a:r>
              <a:rPr lang="en-GB" dirty="0"/>
              <a:t>Food Prep. &amp; </a:t>
            </a:r>
            <a:r>
              <a:rPr lang="en-GB" dirty="0" smtClean="0"/>
              <a:t>Nutrition		Construction*</a:t>
            </a:r>
          </a:p>
          <a:p>
            <a:r>
              <a:rPr lang="en-GB" dirty="0" smtClean="0"/>
              <a:t>French	</a:t>
            </a:r>
            <a:r>
              <a:rPr lang="en-GB" dirty="0"/>
              <a:t>				</a:t>
            </a:r>
            <a:r>
              <a:rPr lang="en-GB" dirty="0" smtClean="0"/>
              <a:t> 	</a:t>
            </a:r>
            <a:r>
              <a:rPr lang="en-GB" dirty="0"/>
              <a:t>	</a:t>
            </a:r>
            <a:r>
              <a:rPr lang="en-GB" dirty="0" smtClean="0"/>
              <a:t>Textiles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18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C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38" y="392166"/>
            <a:ext cx="4340771" cy="6028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01850E-F798-5E4C-ABDE-8C624901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962" y="3101791"/>
            <a:ext cx="25400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43E67E-3DA6-0E41-A6CE-1517BAC9C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683" y="3650483"/>
            <a:ext cx="2540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3" y="241206"/>
            <a:ext cx="4406433" cy="6340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270" y="152764"/>
            <a:ext cx="4552729" cy="65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506</Words>
  <Application>Microsoft Office PowerPoint</Application>
  <PresentationFormat>On-screen Show (4:3)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Year 9 Options &amp; Curriculum Information Session</vt:lpstr>
      <vt:lpstr>Aims of this information session</vt:lpstr>
      <vt:lpstr>PowerPoint Presentation</vt:lpstr>
      <vt:lpstr>Year 10 ‘core’ curriculum</vt:lpstr>
      <vt:lpstr>Year 10 ‘core’ curriculum</vt:lpstr>
      <vt:lpstr>Option Pathways</vt:lpstr>
      <vt:lpstr>Possible option subjects</vt:lpstr>
      <vt:lpstr>PowerPoint Presentation</vt:lpstr>
      <vt:lpstr>PowerPoint Presentation</vt:lpstr>
      <vt:lpstr>PowerPoint Presentation</vt:lpstr>
      <vt:lpstr>Helping your child pick options!</vt:lpstr>
      <vt:lpstr>Useful websites</vt:lpstr>
      <vt:lpstr>Option Process Timeline</vt:lpstr>
      <vt:lpstr>Aims of this information session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Options &amp; Curriculum Information Session</dc:title>
  <dc:creator>Mr D Mitchell</dc:creator>
  <cp:lastModifiedBy>Mr D Mitchell</cp:lastModifiedBy>
  <cp:revision>10</cp:revision>
  <cp:lastPrinted>2020-02-13T14:08:56Z</cp:lastPrinted>
  <dcterms:created xsi:type="dcterms:W3CDTF">2020-02-10T13:21:32Z</dcterms:created>
  <dcterms:modified xsi:type="dcterms:W3CDTF">2020-02-14T10:15:48Z</dcterms:modified>
</cp:coreProperties>
</file>