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76" r:id="rId3"/>
    <p:sldId id="278" r:id="rId4"/>
    <p:sldId id="277" r:id="rId5"/>
    <p:sldId id="281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6331" autoAdjust="0"/>
  </p:normalViewPr>
  <p:slideViewPr>
    <p:cSldViewPr snapToGrid="0">
      <p:cViewPr varScale="1">
        <p:scale>
          <a:sx n="78" d="100"/>
          <a:sy n="78" d="100"/>
        </p:scale>
        <p:origin x="5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27804-9750-45EA-B984-B4EE47F8ECF3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1980C-AF1C-4484-83A5-05CB70C0A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29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BAFCD-7CB9-46B5-94D1-029E2FDA240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222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Not just about switching between subjects but also switching between topics in one subject. Changing the order of topics can help pupils find new connections each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CBB4B-9376-494A-BB73-C727700F859B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923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CBB4B-9376-494A-BB73-C727700F859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923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Collect feedback from students. Discussion here is important: </a:t>
            </a:r>
          </a:p>
          <a:p>
            <a:r>
              <a:rPr lang="en-GB" baseline="0" dirty="0" smtClean="0"/>
              <a:t>Do they revise alone or with friends? Why? Friends can be a distraction but if focussed can help with clarification and testing</a:t>
            </a:r>
          </a:p>
          <a:p>
            <a:r>
              <a:rPr lang="en-GB" baseline="0" dirty="0" smtClean="0"/>
              <a:t>Do they have somewhere to revise at home e.g. their own bedroom, dining table?</a:t>
            </a:r>
          </a:p>
          <a:p>
            <a:r>
              <a:rPr lang="en-GB" baseline="0" dirty="0" smtClean="0"/>
              <a:t>Where do they revise in school? Library, tutor room, canteen?</a:t>
            </a:r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CBB4B-9376-494A-BB73-C727700F859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923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1980C-AF1C-4484-83A5-05CB70C0ABB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236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27B9-2B9C-44B1-AB43-58936CE7C6C6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B5B8-E90E-457C-BA95-B4CE4880D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98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27B9-2B9C-44B1-AB43-58936CE7C6C6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B5B8-E90E-457C-BA95-B4CE4880D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22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27B9-2B9C-44B1-AB43-58936CE7C6C6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B5B8-E90E-457C-BA95-B4CE4880D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2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27B9-2B9C-44B1-AB43-58936CE7C6C6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B5B8-E90E-457C-BA95-B4CE4880D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48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27B9-2B9C-44B1-AB43-58936CE7C6C6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B5B8-E90E-457C-BA95-B4CE4880D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78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27B9-2B9C-44B1-AB43-58936CE7C6C6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B5B8-E90E-457C-BA95-B4CE4880D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73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27B9-2B9C-44B1-AB43-58936CE7C6C6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B5B8-E90E-457C-BA95-B4CE4880D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30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27B9-2B9C-44B1-AB43-58936CE7C6C6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B5B8-E90E-457C-BA95-B4CE4880D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27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27B9-2B9C-44B1-AB43-58936CE7C6C6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B5B8-E90E-457C-BA95-B4CE4880D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483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27B9-2B9C-44B1-AB43-58936CE7C6C6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B5B8-E90E-457C-BA95-B4CE4880D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39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27B9-2B9C-44B1-AB43-58936CE7C6C6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B5B8-E90E-457C-BA95-B4CE4880D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21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327B9-2B9C-44B1-AB43-58936CE7C6C6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2B5B8-E90E-457C-BA95-B4CE4880D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63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ular Callout 5"/>
          <p:cNvSpPr/>
          <p:nvPr/>
        </p:nvSpPr>
        <p:spPr>
          <a:xfrm>
            <a:off x="454320" y="1678665"/>
            <a:ext cx="11296402" cy="3722517"/>
          </a:xfrm>
          <a:prstGeom prst="wedgeRectCallout">
            <a:avLst>
              <a:gd name="adj1" fmla="val 32825"/>
              <a:gd name="adj2" fmla="val 49788"/>
            </a:avLst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smtClean="0">
                <a:latin typeface="Calibri" panose="020F0502020204030204" pitchFamily="34" charset="0"/>
              </a:rPr>
              <a:t>So far we have looked at </a:t>
            </a:r>
            <a:r>
              <a:rPr lang="en-GB" sz="3600" u="sng" dirty="0" smtClean="0">
                <a:latin typeface="Calibri" panose="020F0502020204030204" pitchFamily="34" charset="0"/>
              </a:rPr>
              <a:t>why</a:t>
            </a:r>
            <a:r>
              <a:rPr lang="en-GB" sz="3600" dirty="0" smtClean="0">
                <a:latin typeface="Calibri" panose="020F0502020204030204" pitchFamily="34" charset="0"/>
              </a:rPr>
              <a:t> revision is important and </a:t>
            </a:r>
            <a:r>
              <a:rPr lang="en-GB" sz="3600" u="sng" dirty="0" smtClean="0">
                <a:latin typeface="Calibri" panose="020F0502020204030204" pitchFamily="34" charset="0"/>
              </a:rPr>
              <a:t>how</a:t>
            </a:r>
            <a:r>
              <a:rPr lang="en-GB" sz="3600" dirty="0" smtClean="0">
                <a:latin typeface="Calibri" panose="020F0502020204030204" pitchFamily="34" charset="0"/>
              </a:rPr>
              <a:t> to revise. Now it is time to think about: </a:t>
            </a:r>
          </a:p>
          <a:p>
            <a:endParaRPr lang="en-GB" sz="3600" dirty="0" smtClean="0"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Calibri" panose="020F0502020204030204" pitchFamily="34" charset="0"/>
              </a:rPr>
              <a:t>What to revise?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Calibri" panose="020F0502020204030204" pitchFamily="34" charset="0"/>
              </a:rPr>
              <a:t>When to revise?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Calibri" panose="020F0502020204030204" pitchFamily="34" charset="0"/>
              </a:rPr>
              <a:t>Where to revise?</a:t>
            </a:r>
            <a:endParaRPr lang="en-GB" sz="36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1788" y="140428"/>
            <a:ext cx="1257478" cy="100598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2422" y="195393"/>
            <a:ext cx="10511072" cy="1087497"/>
          </a:xfrm>
        </p:spPr>
        <p:txBody>
          <a:bodyPr>
            <a:normAutofit fontScale="90000"/>
          </a:bodyPr>
          <a:lstStyle/>
          <a:p>
            <a:r>
              <a:rPr lang="en-GB" sz="4900" b="1" dirty="0">
                <a:latin typeface="+mn-lt"/>
              </a:rPr>
              <a:t>Ready to Revise</a:t>
            </a:r>
            <a:r>
              <a:rPr lang="en-GB" sz="4900" b="1" dirty="0" smtClean="0">
                <a:latin typeface="+mn-lt"/>
              </a:rPr>
              <a:t>: </a:t>
            </a:r>
            <a:r>
              <a:rPr lang="en-GB" sz="3600" dirty="0" smtClean="0">
                <a:latin typeface="+mn-lt"/>
              </a:rPr>
              <a:t>How do I plan a revision schedule and make sure I use my time well?  </a:t>
            </a:r>
            <a:endParaRPr lang="en-GB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389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ular Callout 17"/>
          <p:cNvSpPr/>
          <p:nvPr/>
        </p:nvSpPr>
        <p:spPr>
          <a:xfrm>
            <a:off x="6810233" y="1521429"/>
            <a:ext cx="5036024" cy="2895843"/>
          </a:xfrm>
          <a:prstGeom prst="wedgeRectCallout">
            <a:avLst>
              <a:gd name="adj1" fmla="val -62790"/>
              <a:gd name="adj2" fmla="val 92687"/>
            </a:avLst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>
                <a:latin typeface="Calibri" panose="020F0502020204030204" pitchFamily="34" charset="0"/>
              </a:rPr>
              <a:t>When planning </a:t>
            </a:r>
            <a:r>
              <a:rPr lang="en-GB" sz="2800" b="1" u="sng" dirty="0" smtClean="0">
                <a:latin typeface="Calibri" panose="020F0502020204030204" pitchFamily="34" charset="0"/>
              </a:rPr>
              <a:t>what</a:t>
            </a:r>
            <a:r>
              <a:rPr lang="en-GB" sz="2800" dirty="0" smtClean="0">
                <a:latin typeface="Calibri" panose="020F0502020204030204" pitchFamily="34" charset="0"/>
              </a:rPr>
              <a:t> to revise, its best to switch between topics often. </a:t>
            </a:r>
            <a:r>
              <a:rPr lang="en-GB" sz="2800" b="1" dirty="0" smtClean="0">
                <a:latin typeface="Calibri" panose="020F0502020204030204" pitchFamily="34" charset="0"/>
              </a:rPr>
              <a:t>Interleaving</a:t>
            </a:r>
            <a:r>
              <a:rPr lang="en-GB" sz="2800" dirty="0" smtClean="0">
                <a:latin typeface="Calibri" panose="020F0502020204030204" pitchFamily="34" charset="0"/>
              </a:rPr>
              <a:t> will help you make connections between topics and transfer information to your long-term memory. </a:t>
            </a:r>
            <a:endParaRPr lang="en-GB" sz="28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074" y="4844959"/>
            <a:ext cx="5494926" cy="18833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074" y="3281207"/>
            <a:ext cx="5494926" cy="9659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2653" y="2779048"/>
            <a:ext cx="4951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DON’T</a:t>
            </a:r>
            <a:endParaRPr lang="en-GB" sz="2800" i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7245" y="4417272"/>
            <a:ext cx="4951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endParaRPr lang="en-GB" sz="2800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02422" y="195393"/>
            <a:ext cx="10511072" cy="1087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900" b="1" dirty="0" smtClean="0">
                <a:latin typeface="+mn-lt"/>
              </a:rPr>
              <a:t>Ready to Revise: </a:t>
            </a:r>
            <a:r>
              <a:rPr lang="en-GB" sz="3600" dirty="0" smtClean="0">
                <a:latin typeface="+mn-lt"/>
              </a:rPr>
              <a:t>How do I plan a revision schedule and make sure I use my time well?  </a:t>
            </a:r>
            <a:endParaRPr lang="en-GB" sz="4000" dirty="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1788" y="140428"/>
            <a:ext cx="1257478" cy="100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3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202422" y="195393"/>
            <a:ext cx="10511072" cy="1087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900" b="1" smtClean="0">
                <a:latin typeface="+mn-lt"/>
              </a:rPr>
              <a:t>Ready to Revise: </a:t>
            </a:r>
            <a:r>
              <a:rPr lang="en-GB" sz="3600" smtClean="0">
                <a:latin typeface="+mn-lt"/>
              </a:rPr>
              <a:t>How do I plan a revision schedule and make sure I use my time well?  </a:t>
            </a:r>
            <a:endParaRPr lang="en-GB" sz="4000" dirty="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1788" y="140428"/>
            <a:ext cx="1257478" cy="1005984"/>
          </a:xfrm>
          <a:prstGeom prst="rect">
            <a:avLst/>
          </a:prstGeom>
        </p:spPr>
      </p:pic>
      <p:sp>
        <p:nvSpPr>
          <p:cNvPr id="12" name="Rectangular Callout 11"/>
          <p:cNvSpPr/>
          <p:nvPr/>
        </p:nvSpPr>
        <p:spPr>
          <a:xfrm>
            <a:off x="296397" y="1252700"/>
            <a:ext cx="6152529" cy="5268416"/>
          </a:xfrm>
          <a:prstGeom prst="wedgeRectCallout">
            <a:avLst>
              <a:gd name="adj1" fmla="val 26857"/>
              <a:gd name="adj2" fmla="val 48626"/>
            </a:avLst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u="sng" dirty="0" smtClean="0">
                <a:cs typeface="Arial" panose="020B0604020202020204" pitchFamily="34" charset="0"/>
              </a:rPr>
              <a:t>When</a:t>
            </a:r>
            <a:r>
              <a:rPr lang="en-GB" sz="2800" dirty="0" smtClean="0">
                <a:cs typeface="Arial" panose="020B0604020202020204" pitchFamily="34" charset="0"/>
              </a:rPr>
              <a:t> should you revise and for how long?</a:t>
            </a:r>
          </a:p>
          <a:p>
            <a:endParaRPr lang="en-GB" sz="2800" dirty="0" smtClean="0">
              <a:cs typeface="Arial" panose="020B0604020202020204" pitchFamily="34" charset="0"/>
            </a:endParaRPr>
          </a:p>
          <a:p>
            <a:r>
              <a:rPr lang="en-GB" sz="2800" dirty="0" smtClean="0">
                <a:cs typeface="Arial" panose="020B0604020202020204" pitchFamily="34" charset="0"/>
              </a:rPr>
              <a:t>Research by cognitive scientists suggests that revision works best when it is </a:t>
            </a:r>
            <a:r>
              <a:rPr lang="en-GB" sz="2800" b="1" dirty="0" smtClean="0">
                <a:cs typeface="Arial" panose="020B0604020202020204" pitchFamily="34" charset="0"/>
              </a:rPr>
              <a:t>‘little and often’</a:t>
            </a:r>
            <a:r>
              <a:rPr lang="en-GB" sz="2800" dirty="0" smtClean="0">
                <a:cs typeface="Arial" panose="020B0604020202020204" pitchFamily="34" charset="0"/>
              </a:rPr>
              <a:t>. </a:t>
            </a:r>
          </a:p>
          <a:p>
            <a:endParaRPr lang="en-GB" sz="2800" dirty="0">
              <a:cs typeface="Arial" panose="020B0604020202020204" pitchFamily="34" charset="0"/>
            </a:endParaRPr>
          </a:p>
          <a:p>
            <a:r>
              <a:rPr lang="en-GB" sz="2800" dirty="0" smtClean="0">
                <a:cs typeface="Arial" panose="020B0604020202020204" pitchFamily="34" charset="0"/>
              </a:rPr>
              <a:t>Aim to revise </a:t>
            </a:r>
            <a:r>
              <a:rPr lang="en-GB" sz="2800" b="1" dirty="0" smtClean="0">
                <a:cs typeface="Arial" panose="020B0604020202020204" pitchFamily="34" charset="0"/>
              </a:rPr>
              <a:t>every day </a:t>
            </a:r>
            <a:r>
              <a:rPr lang="en-GB" sz="2800" dirty="0" smtClean="0">
                <a:cs typeface="Arial" panose="020B0604020202020204" pitchFamily="34" charset="0"/>
              </a:rPr>
              <a:t>but for </a:t>
            </a:r>
            <a:r>
              <a:rPr lang="en-GB" sz="2800" b="1" dirty="0" smtClean="0">
                <a:cs typeface="Arial" panose="020B0604020202020204" pitchFamily="34" charset="0"/>
              </a:rPr>
              <a:t>short periods </a:t>
            </a:r>
            <a:r>
              <a:rPr lang="en-GB" sz="2800" dirty="0" smtClean="0">
                <a:cs typeface="Arial" panose="020B0604020202020204" pitchFamily="34" charset="0"/>
              </a:rPr>
              <a:t>with </a:t>
            </a:r>
            <a:r>
              <a:rPr lang="en-GB" sz="2800" b="1" dirty="0" smtClean="0">
                <a:cs typeface="Arial" panose="020B0604020202020204" pitchFamily="34" charset="0"/>
              </a:rPr>
              <a:t>set breaks</a:t>
            </a:r>
            <a:r>
              <a:rPr lang="en-GB" sz="2800" dirty="0" smtClean="0">
                <a:cs typeface="Arial" panose="020B0604020202020204" pitchFamily="34" charset="0"/>
              </a:rPr>
              <a:t>. This will ensure that your brain does not get too tired and help transfer information to your long-term memory. </a:t>
            </a:r>
            <a:endParaRPr lang="en-GB" sz="2800" dirty="0">
              <a:cs typeface="Arial" panose="020B0604020202020204" pitchFamily="34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7050505" y="1252700"/>
            <a:ext cx="4896853" cy="5268415"/>
          </a:xfrm>
          <a:prstGeom prst="wedgeRectCallout">
            <a:avLst>
              <a:gd name="adj1" fmla="val -65958"/>
              <a:gd name="adj2" fmla="val 24840"/>
            </a:avLst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cs typeface="Arial" panose="020B0604020202020204" pitchFamily="34" charset="0"/>
              </a:rPr>
              <a:t>Some people can concentrate for much longer than others so try this: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Arial" panose="020B0604020202020204" pitchFamily="34" charset="0"/>
              </a:rPr>
              <a:t>Start a revision session with a timer.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Arial" panose="020B0604020202020204" pitchFamily="34" charset="0"/>
              </a:rPr>
              <a:t>Stop the timer when your brain starts to wander – this is likely to be somewhere between 15 and 30 minutes.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Arial" panose="020B0604020202020204" pitchFamily="34" charset="0"/>
              </a:rPr>
              <a:t>Record the length of your study session.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Arial" panose="020B0604020202020204" pitchFamily="34" charset="0"/>
              </a:rPr>
              <a:t>Test yourself at different times of the day – you might be a morning person or early evening might suit you better!  </a:t>
            </a:r>
            <a:endParaRPr lang="en-GB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78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017" y="1517991"/>
            <a:ext cx="4640239" cy="3386820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ular Callout 17"/>
          <p:cNvSpPr/>
          <p:nvPr/>
        </p:nvSpPr>
        <p:spPr>
          <a:xfrm>
            <a:off x="267953" y="5175756"/>
            <a:ext cx="11578304" cy="1484517"/>
          </a:xfrm>
          <a:prstGeom prst="wedgeRectCallout">
            <a:avLst>
              <a:gd name="adj1" fmla="val 25562"/>
              <a:gd name="adj2" fmla="val -87042"/>
            </a:avLst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/>
              <a:t>Tip: </a:t>
            </a:r>
            <a:r>
              <a:rPr lang="en-GB" sz="2800" dirty="0"/>
              <a:t>Put information you are struggling to remember </a:t>
            </a:r>
            <a:r>
              <a:rPr lang="en-GB" sz="2800" b="1" dirty="0"/>
              <a:t>somewhere you will see it every </a:t>
            </a:r>
            <a:r>
              <a:rPr lang="en-GB" sz="2800" b="1" dirty="0" smtClean="0"/>
              <a:t>day.</a:t>
            </a:r>
            <a:r>
              <a:rPr lang="en-GB" sz="2800" i="1" dirty="0" smtClean="0"/>
              <a:t> </a:t>
            </a:r>
            <a:r>
              <a:rPr lang="en-GB" sz="2800" dirty="0" smtClean="0"/>
              <a:t>This </a:t>
            </a:r>
            <a:r>
              <a:rPr lang="en-GB" sz="2800" dirty="0"/>
              <a:t>could be your bedroom wall, on your mirror, or even the back of the toilet door</a:t>
            </a:r>
            <a:r>
              <a:rPr lang="en-GB" sz="2800" dirty="0" smtClean="0"/>
              <a:t>!</a:t>
            </a:r>
            <a:endParaRPr lang="en-GB" sz="28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02422" y="195393"/>
            <a:ext cx="10511072" cy="1087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900" b="1" smtClean="0">
                <a:latin typeface="+mn-lt"/>
              </a:rPr>
              <a:t>Ready to Revise: </a:t>
            </a:r>
            <a:r>
              <a:rPr lang="en-GB" sz="3600" smtClean="0">
                <a:latin typeface="+mn-lt"/>
              </a:rPr>
              <a:t>How do I plan a revision schedule and make sure I use my time well?  </a:t>
            </a:r>
            <a:endParaRPr lang="en-GB" sz="4000" dirty="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1788" y="140428"/>
            <a:ext cx="1257478" cy="1005984"/>
          </a:xfrm>
          <a:prstGeom prst="rect">
            <a:avLst/>
          </a:prstGeom>
        </p:spPr>
      </p:pic>
      <p:sp>
        <p:nvSpPr>
          <p:cNvPr id="12" name="Rectangular Callout 11"/>
          <p:cNvSpPr/>
          <p:nvPr/>
        </p:nvSpPr>
        <p:spPr>
          <a:xfrm>
            <a:off x="296396" y="1517991"/>
            <a:ext cx="4930698" cy="3179928"/>
          </a:xfrm>
          <a:prstGeom prst="wedgeRectCallout">
            <a:avLst>
              <a:gd name="adj1" fmla="val 26857"/>
              <a:gd name="adj2" fmla="val 48626"/>
            </a:avLst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latin typeface="Calibri" panose="020F0502020204030204" pitchFamily="34" charset="0"/>
              </a:rPr>
              <a:t>Choosing </a:t>
            </a:r>
            <a:r>
              <a:rPr lang="en-GB" sz="2800" b="1" u="sng" dirty="0">
                <a:latin typeface="Calibri" panose="020F0502020204030204" pitchFamily="34" charset="0"/>
              </a:rPr>
              <a:t>where</a:t>
            </a:r>
            <a:r>
              <a:rPr lang="en-GB" sz="2800" dirty="0">
                <a:latin typeface="Calibri" panose="020F0502020204030204" pitchFamily="34" charset="0"/>
              </a:rPr>
              <a:t> to revise is also important. </a:t>
            </a:r>
            <a:r>
              <a:rPr lang="en-GB" sz="2800" dirty="0" smtClean="0">
                <a:latin typeface="Calibri" panose="020F0502020204030204" pitchFamily="34" charset="0"/>
              </a:rPr>
              <a:t>Your surroundings can both help and hinder your learning. </a:t>
            </a:r>
          </a:p>
          <a:p>
            <a:endParaRPr lang="en-GB" sz="2800" dirty="0">
              <a:latin typeface="Calibri" panose="020F0502020204030204" pitchFamily="34" charset="0"/>
            </a:endParaRPr>
          </a:p>
          <a:p>
            <a:r>
              <a:rPr lang="en-GB" sz="2800" u="sng" dirty="0" smtClean="0">
                <a:latin typeface="Calibri" panose="020F0502020204030204" pitchFamily="34" charset="0"/>
              </a:rPr>
              <a:t>Turn and talk</a:t>
            </a:r>
            <a:r>
              <a:rPr lang="en-GB" sz="2800" dirty="0" smtClean="0">
                <a:latin typeface="Calibri" panose="020F0502020204030204" pitchFamily="34" charset="0"/>
              </a:rPr>
              <a:t>: where do you revise and why?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67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648" y="287860"/>
            <a:ext cx="8204384" cy="6151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895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788" y="1600200"/>
            <a:ext cx="8386012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000" dirty="0" smtClean="0"/>
              <a:t>Copy this into the notes page (28) of your planner:</a:t>
            </a:r>
          </a:p>
          <a:p>
            <a:endParaRPr lang="en-GB" sz="15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3000" dirty="0" smtClean="0">
                <a:solidFill>
                  <a:srgbClr val="FF0000"/>
                </a:solidFill>
              </a:rPr>
              <a:t>Write the title: </a:t>
            </a:r>
            <a:r>
              <a:rPr lang="en-GB" sz="3000" b="1" dirty="0" smtClean="0">
                <a:solidFill>
                  <a:srgbClr val="FF0000"/>
                </a:solidFill>
              </a:rPr>
              <a:t>Revision Planning</a:t>
            </a:r>
            <a:r>
              <a:rPr lang="en-GB" sz="3000" dirty="0" smtClean="0">
                <a:solidFill>
                  <a:srgbClr val="FF0000"/>
                </a:solidFill>
              </a:rPr>
              <a:t>. 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3000" dirty="0" smtClean="0"/>
              <a:t>Plan to revise every day for 15-30 minutes at a time. Plan your breaks too. 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3000" dirty="0" smtClean="0"/>
              <a:t>Schedule specific topics  e.g. ‘vectors’ rather than ‘Maths’ and interleave topics (mix them up). 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3000" dirty="0" smtClean="0"/>
              <a:t>Plan where to revise; organise your space and resources to maximise your time and minimise distractions. </a:t>
            </a:r>
          </a:p>
          <a:p>
            <a:pPr marL="914400" indent="-914400">
              <a:buFont typeface="+mj-lt"/>
              <a:buAutoNum type="arabicPeriod"/>
            </a:pPr>
            <a:endParaRPr lang="en-GB" sz="3000" dirty="0" smtClean="0"/>
          </a:p>
          <a:p>
            <a:pPr marL="914400" indent="-914400">
              <a:buFont typeface="+mj-lt"/>
              <a:buAutoNum type="arabicPeriod"/>
            </a:pPr>
            <a:endParaRPr lang="en-GB" sz="3000" dirty="0" smtClean="0"/>
          </a:p>
          <a:p>
            <a:pPr marL="914400" indent="-914400">
              <a:buFont typeface="+mj-lt"/>
              <a:buAutoNum type="arabicPeriod"/>
            </a:pPr>
            <a:r>
              <a:rPr lang="en-GB" sz="3000" b="1" dirty="0" smtClean="0">
                <a:solidFill>
                  <a:schemeClr val="bg1"/>
                </a:solidFill>
              </a:rPr>
              <a:t>X Is not </a:t>
            </a:r>
            <a:r>
              <a:rPr lang="en-GB" sz="3000" dirty="0" smtClean="0">
                <a:solidFill>
                  <a:schemeClr val="bg1"/>
                </a:solidFill>
              </a:rPr>
              <a:t>about drawing pretty pictures or being good at Art</a:t>
            </a:r>
          </a:p>
          <a:p>
            <a:r>
              <a:rPr lang="en-GB" sz="3000" b="1" dirty="0" smtClean="0">
                <a:solidFill>
                  <a:schemeClr val="bg1"/>
                </a:solidFill>
              </a:rPr>
              <a:t>   X Is not </a:t>
            </a:r>
            <a:r>
              <a:rPr lang="en-GB" sz="3000" dirty="0" smtClean="0">
                <a:solidFill>
                  <a:schemeClr val="bg1"/>
                </a:solidFill>
              </a:rPr>
              <a:t>about using different coloured pen</a:t>
            </a:r>
          </a:p>
          <a:p>
            <a:endParaRPr lang="en-GB" sz="3000" dirty="0" smtClean="0"/>
          </a:p>
          <a:p>
            <a:pPr marL="514350" indent="-514350">
              <a:buFont typeface="+mj-lt"/>
              <a:buAutoNum type="arabicPeriod"/>
            </a:pPr>
            <a:endParaRPr lang="en-GB" sz="3000" dirty="0" smtClean="0"/>
          </a:p>
          <a:p>
            <a:pPr marL="514350" indent="-514350">
              <a:buFont typeface="+mj-lt"/>
              <a:buAutoNum type="arabicPeriod"/>
            </a:pPr>
            <a:endParaRPr lang="en-GB" sz="3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2206" y="2472424"/>
            <a:ext cx="3179794" cy="254383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2422" y="195393"/>
            <a:ext cx="10511072" cy="1087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900" b="1" dirty="0" smtClean="0">
                <a:latin typeface="+mn-lt"/>
              </a:rPr>
              <a:t>Ready to Revise: </a:t>
            </a:r>
            <a:r>
              <a:rPr lang="en-GB" sz="3600" dirty="0" smtClean="0">
                <a:latin typeface="+mn-lt"/>
              </a:rPr>
              <a:t>How do I plan a revision schedule and make sure I use my time well?  </a:t>
            </a:r>
            <a:endParaRPr lang="en-GB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223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562</Words>
  <Application>Microsoft Office PowerPoint</Application>
  <PresentationFormat>Widescreen</PresentationFormat>
  <Paragraphs>48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Ready to Revise: How do I plan a revision schedule and make sure I use my time well?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Ready to Revise How do we learn? Memory, retention, and recall.</dc:title>
  <dc:creator>Staff</dc:creator>
  <cp:lastModifiedBy>ZuralskiE</cp:lastModifiedBy>
  <cp:revision>16</cp:revision>
  <dcterms:created xsi:type="dcterms:W3CDTF">2020-02-03T20:32:10Z</dcterms:created>
  <dcterms:modified xsi:type="dcterms:W3CDTF">2020-12-09T14:43:14Z</dcterms:modified>
</cp:coreProperties>
</file>