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D1F0B-8192-4639-91F8-4FE1519CA82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4B93B-803B-4446-917E-9CF943E50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26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BAFCD-7CB9-46B5-94D1-029E2FDA240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58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BAFCD-7CB9-46B5-94D1-029E2FDA240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84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97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74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1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15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4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9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46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9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4ECD7-DF1A-4048-AF7E-29617A756C9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0DC3-F894-4E6F-A112-611E0EAE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4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8783" t="14918" r="48653" b="56201"/>
          <a:stretch/>
        </p:blipFill>
        <p:spPr>
          <a:xfrm>
            <a:off x="10267721" y="-1"/>
            <a:ext cx="1848080" cy="1478467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454320" y="1465990"/>
            <a:ext cx="11106620" cy="4879725"/>
          </a:xfrm>
          <a:prstGeom prst="wedgeRectCallout">
            <a:avLst>
              <a:gd name="adj1" fmla="val 32825"/>
              <a:gd name="adj2" fmla="val 49788"/>
            </a:avLst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>
                <a:latin typeface="Calibri" panose="020F0502020204030204" pitchFamily="34" charset="0"/>
              </a:rPr>
              <a:t>Subjects require very different types of recall and application. One size doesn’t always fit all your subjects. You need to mix it up. Determination and perseverance are crucial. </a:t>
            </a:r>
          </a:p>
          <a:p>
            <a:r>
              <a:rPr lang="en-GB" sz="3600" dirty="0">
                <a:latin typeface="Calibri" panose="020F0502020204030204" pitchFamily="34" charset="0"/>
              </a:rPr>
              <a:t> </a:t>
            </a:r>
          </a:p>
          <a:p>
            <a:r>
              <a:rPr lang="en-GB" sz="3600" dirty="0">
                <a:latin typeface="Calibri" panose="020F0502020204030204" pitchFamily="34" charset="0"/>
              </a:rPr>
              <a:t>Look at the next slide and aim to use the variety of methods during your preparation work for your new courses.</a:t>
            </a:r>
            <a:endParaRPr lang="en-GB" sz="4400" dirty="0">
              <a:latin typeface="Calibri" panose="020F05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4320" y="361316"/>
            <a:ext cx="11442700" cy="615949"/>
          </a:xfrm>
        </p:spPr>
        <p:txBody>
          <a:bodyPr>
            <a:noAutofit/>
          </a:bodyPr>
          <a:lstStyle/>
          <a:p>
            <a:r>
              <a:rPr lang="en-GB" sz="4800" b="1" dirty="0"/>
              <a:t>Ready to Study: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</a:rPr>
              <a:t>Top Tips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6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8783" t="14918" r="48653" b="56201"/>
          <a:stretch/>
        </p:blipFill>
        <p:spPr>
          <a:xfrm>
            <a:off x="10969920" y="140428"/>
            <a:ext cx="1109346" cy="88747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4320" y="89788"/>
            <a:ext cx="11442700" cy="887478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r>
              <a:rPr lang="en-GB" b="1" dirty="0"/>
              <a:t>Ready to Study </a:t>
            </a:r>
            <a:br>
              <a:rPr lang="en-GB" b="1" dirty="0"/>
            </a:br>
            <a:endParaRPr lang="en-GB" sz="3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23522" b="18868"/>
          <a:stretch/>
        </p:blipFill>
        <p:spPr>
          <a:xfrm>
            <a:off x="0" y="1198153"/>
            <a:ext cx="12079266" cy="529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65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68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Ready to Study: Top Tips</vt:lpstr>
      <vt:lpstr> Ready to Study  </vt:lpstr>
    </vt:vector>
  </TitlesOfParts>
  <Company>St Robert of Newminster School &amp; Sixth Form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Ready to Revise Where are we up to? </dc:title>
  <dc:creator>Jon J. Brettell</dc:creator>
  <cp:lastModifiedBy>David Bayne</cp:lastModifiedBy>
  <cp:revision>16</cp:revision>
  <dcterms:created xsi:type="dcterms:W3CDTF">2020-02-24T15:00:40Z</dcterms:created>
  <dcterms:modified xsi:type="dcterms:W3CDTF">2020-04-24T16:19:14Z</dcterms:modified>
</cp:coreProperties>
</file>