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9" r:id="rId4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2587" autoAdjust="0"/>
  </p:normalViewPr>
  <p:slideViewPr>
    <p:cSldViewPr snapToGrid="0" snapToObjects="1">
      <p:cViewPr>
        <p:scale>
          <a:sx n="134" d="100"/>
          <a:sy n="134" d="100"/>
        </p:scale>
        <p:origin x="-1328" y="11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7E8932-31A5-E14C-B197-734AB2ECF214}" type="datetimeFigureOut">
              <a:rPr lang="en-US" smtClean="0"/>
              <a:t>4/28/2020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60F2A5-1707-F74A-B4C1-38EF389FA660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2524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0F2A5-1707-F74A-B4C1-38EF389FA660}" type="slidenum">
              <a:rPr lang="es-ES_tradnl" smtClean="0"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20314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0F2A5-1707-F74A-B4C1-38EF389FA660}" type="slidenum">
              <a:rPr lang="es-ES_tradnl" smtClean="0"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18008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s-ES_trad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215-02D7-AA4E-A4FF-0B79FB8F2813}" type="datetimeFigureOut">
              <a:rPr lang="en-US" smtClean="0"/>
              <a:t>4/28/2020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3D3C-E3F6-574E-9513-CC1C676A8227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74561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s-ES_trad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215-02D7-AA4E-A4FF-0B79FB8F2813}" type="datetimeFigureOut">
              <a:rPr lang="en-US" smtClean="0"/>
              <a:t>4/28/2020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3D3C-E3F6-574E-9513-CC1C676A8227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69271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s-ES_trad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215-02D7-AA4E-A4FF-0B79FB8F2813}" type="datetimeFigureOut">
              <a:rPr lang="en-US" smtClean="0"/>
              <a:t>4/28/2020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3D3C-E3F6-574E-9513-CC1C676A8227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67022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215-02D7-AA4E-A4FF-0B79FB8F2813}" type="datetimeFigureOut">
              <a:rPr lang="en-US" smtClean="0"/>
              <a:t>4/28/2020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3D3C-E3F6-574E-9513-CC1C676A8227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37661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215-02D7-AA4E-A4FF-0B79FB8F2813}" type="datetimeFigureOut">
              <a:rPr lang="en-US" smtClean="0"/>
              <a:t>4/28/2020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3D3C-E3F6-574E-9513-CC1C676A8227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36627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s-ES_trad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s-ES_trad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215-02D7-AA4E-A4FF-0B79FB8F2813}" type="datetimeFigureOut">
              <a:rPr lang="en-US" smtClean="0"/>
              <a:t>4/28/2020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3D3C-E3F6-574E-9513-CC1C676A8227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66431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s-ES_trad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s-ES_trad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215-02D7-AA4E-A4FF-0B79FB8F2813}" type="datetimeFigureOut">
              <a:rPr lang="en-US" smtClean="0"/>
              <a:t>4/28/2020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3D3C-E3F6-574E-9513-CC1C676A8227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6758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215-02D7-AA4E-A4FF-0B79FB8F2813}" type="datetimeFigureOut">
              <a:rPr lang="en-US" smtClean="0"/>
              <a:t>4/28/2020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3D3C-E3F6-574E-9513-CC1C676A8227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43969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215-02D7-AA4E-A4FF-0B79FB8F2813}" type="datetimeFigureOut">
              <a:rPr lang="en-US" smtClean="0"/>
              <a:t>4/28/2020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3D3C-E3F6-574E-9513-CC1C676A8227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19823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s-ES_trad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215-02D7-AA4E-A4FF-0B79FB8F2813}" type="datetimeFigureOut">
              <a:rPr lang="en-US" smtClean="0"/>
              <a:t>4/28/2020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3D3C-E3F6-574E-9513-CC1C676A8227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12565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s-ES_trad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215-02D7-AA4E-A4FF-0B79FB8F2813}" type="datetimeFigureOut">
              <a:rPr lang="en-US" smtClean="0"/>
              <a:t>4/28/2020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3D3C-E3F6-574E-9513-CC1C676A8227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40963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25215-02D7-AA4E-A4FF-0B79FB8F2813}" type="datetimeFigureOut">
              <a:rPr lang="en-US" smtClean="0"/>
              <a:t>4/28/2020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33D3C-E3F6-574E-9513-CC1C676A8227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78999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F3fJD45mSc&amp;list=PLrteM8RtvjHekCn_juQRwEjh2mY44rcuT&amp;index=4&amp;t=0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PF3fJD45mSc&amp;list=PLrteM8RtvjHekCn_juQRwEjh2mY44rcuT&amp;index=4&amp;t=0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53254" y="38620"/>
            <a:ext cx="25047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1100" dirty="0"/>
              <a:t>Hoja de trabajo 1</a:t>
            </a:r>
          </a:p>
        </p:txBody>
      </p:sp>
      <p:sp>
        <p:nvSpPr>
          <p:cNvPr id="5" name="Rectangle 4">
            <a:hlinkClick r:id="rId3"/>
          </p:cNvPr>
          <p:cNvSpPr/>
          <p:nvPr/>
        </p:nvSpPr>
        <p:spPr>
          <a:xfrm>
            <a:off x="150404" y="426247"/>
            <a:ext cx="6540481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900" dirty="0" err="1">
                <a:solidFill>
                  <a:srgbClr val="0000FF"/>
                </a:solidFill>
              </a:rPr>
              <a:t>https</a:t>
            </a:r>
            <a:r>
              <a:rPr lang="es-ES_tradnl" sz="900" dirty="0">
                <a:solidFill>
                  <a:srgbClr val="0000FF"/>
                </a:solidFill>
              </a:rPr>
              <a:t>://</a:t>
            </a:r>
            <a:r>
              <a:rPr lang="es-ES_tradnl" sz="900" dirty="0" err="1">
                <a:solidFill>
                  <a:srgbClr val="0000FF"/>
                </a:solidFill>
              </a:rPr>
              <a:t>www.youtube.com</a:t>
            </a:r>
            <a:r>
              <a:rPr lang="es-ES_tradnl" sz="900" dirty="0">
                <a:solidFill>
                  <a:srgbClr val="0000FF"/>
                </a:solidFill>
              </a:rPr>
              <a:t>/</a:t>
            </a:r>
            <a:r>
              <a:rPr lang="es-ES_tradnl" sz="900" dirty="0" err="1">
                <a:solidFill>
                  <a:srgbClr val="0000FF"/>
                </a:solidFill>
              </a:rPr>
              <a:t>watch?v</a:t>
            </a:r>
            <a:r>
              <a:rPr lang="es-ES_tradnl" sz="900" dirty="0">
                <a:solidFill>
                  <a:srgbClr val="0000FF"/>
                </a:solidFill>
              </a:rPr>
              <a:t>=PF3fJD45mSc&amp;list=PLrteM8RtvjHekCn_juQRwEjh2mY44rcuT&amp;index=4&amp;t=0s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49260"/>
            <a:ext cx="5433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 u="sng" dirty="0"/>
              <a:t>La cuarentena en España: </a:t>
            </a:r>
            <a:r>
              <a:rPr lang="es-ES_tradnl" b="1" u="sng" dirty="0" err="1"/>
              <a:t>Quarantine</a:t>
            </a:r>
            <a:r>
              <a:rPr lang="es-ES_tradnl" b="1" u="sng" dirty="0"/>
              <a:t> in </a:t>
            </a:r>
            <a:r>
              <a:rPr lang="es-ES_tradnl" b="1" u="sng" dirty="0" err="1"/>
              <a:t>Spain</a:t>
            </a:r>
            <a:endParaRPr lang="es-ES_tradnl" b="1" u="sng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l="15108" t="20143" r="10082" b="19859"/>
          <a:stretch/>
        </p:blipFill>
        <p:spPr>
          <a:xfrm>
            <a:off x="4956131" y="785323"/>
            <a:ext cx="1734754" cy="78532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2227" y="662141"/>
            <a:ext cx="4789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i="1" dirty="0" err="1"/>
              <a:t>For</a:t>
            </a:r>
            <a:r>
              <a:rPr lang="es-ES_tradnl" sz="1400" i="1" dirty="0"/>
              <a:t> </a:t>
            </a:r>
            <a:r>
              <a:rPr lang="es-ES_tradnl" sz="1400" i="1" dirty="0" err="1"/>
              <a:t>these</a:t>
            </a:r>
            <a:r>
              <a:rPr lang="es-ES_tradnl" sz="1400" i="1" dirty="0"/>
              <a:t> </a:t>
            </a:r>
            <a:r>
              <a:rPr lang="es-ES_tradnl" sz="1400" i="1" dirty="0" err="1"/>
              <a:t>activities</a:t>
            </a:r>
            <a:r>
              <a:rPr lang="es-ES_tradnl" sz="1400" i="1" dirty="0"/>
              <a:t> </a:t>
            </a:r>
            <a:r>
              <a:rPr lang="es-ES_tradnl" sz="1400" i="1" dirty="0" err="1"/>
              <a:t>you</a:t>
            </a:r>
            <a:r>
              <a:rPr lang="es-ES_tradnl" sz="1400" i="1" dirty="0"/>
              <a:t> </a:t>
            </a:r>
            <a:r>
              <a:rPr lang="es-ES_tradnl" sz="1400" i="1" dirty="0" err="1"/>
              <a:t>will</a:t>
            </a:r>
            <a:r>
              <a:rPr lang="es-ES_tradnl" sz="1400" i="1" dirty="0"/>
              <a:t> </a:t>
            </a:r>
            <a:r>
              <a:rPr lang="es-ES_tradnl" sz="1400" i="1" dirty="0" err="1"/>
              <a:t>need</a:t>
            </a:r>
            <a:r>
              <a:rPr lang="es-ES_tradnl" sz="1400" i="1" dirty="0"/>
              <a:t> </a:t>
            </a:r>
            <a:r>
              <a:rPr lang="es-ES_tradnl" sz="1400" i="1" dirty="0" err="1"/>
              <a:t>the</a:t>
            </a:r>
            <a:r>
              <a:rPr lang="es-ES_tradnl" sz="1400" i="1" dirty="0"/>
              <a:t> video </a:t>
            </a:r>
            <a:r>
              <a:rPr lang="es-ES_tradnl" sz="1400" i="1" dirty="0" err="1"/>
              <a:t>by</a:t>
            </a:r>
            <a:r>
              <a:rPr lang="es-ES_tradnl" sz="1400" i="1" dirty="0"/>
              <a:t> </a:t>
            </a:r>
            <a:r>
              <a:rPr lang="es-ES_tradnl" sz="1400" i="1" dirty="0" err="1"/>
              <a:t>Onatti</a:t>
            </a:r>
            <a:r>
              <a:rPr lang="es-ES_tradnl" sz="1400" i="1" dirty="0"/>
              <a:t> Films ‘La </a:t>
            </a:r>
            <a:r>
              <a:rPr lang="es-ES_tradnl" sz="1400" i="1" dirty="0" err="1"/>
              <a:t>Cuarantena</a:t>
            </a:r>
            <a:r>
              <a:rPr lang="es-ES_tradnl" sz="1400" i="1" dirty="0"/>
              <a:t>’ </a:t>
            </a:r>
            <a:r>
              <a:rPr lang="es-ES_tradnl" sz="1400" i="1" dirty="0" err="1"/>
              <a:t>from</a:t>
            </a:r>
            <a:r>
              <a:rPr lang="es-ES_tradnl" sz="1400" i="1" dirty="0"/>
              <a:t> </a:t>
            </a:r>
            <a:r>
              <a:rPr lang="es-ES_tradnl" sz="1400" i="1" dirty="0" err="1"/>
              <a:t>the</a:t>
            </a:r>
            <a:r>
              <a:rPr lang="es-ES_tradnl" sz="1400" i="1" dirty="0"/>
              <a:t> link </a:t>
            </a:r>
            <a:r>
              <a:rPr lang="es-ES_tradnl" sz="1400" i="1" dirty="0" err="1"/>
              <a:t>above</a:t>
            </a:r>
            <a:r>
              <a:rPr lang="es-ES_tradnl" sz="1400" i="1" dirty="0"/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2227" y="1135388"/>
            <a:ext cx="4789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b="1" dirty="0" err="1"/>
              <a:t>These</a:t>
            </a:r>
            <a:r>
              <a:rPr lang="es-ES_tradnl" sz="1200" b="1" dirty="0"/>
              <a:t> are </a:t>
            </a:r>
            <a:r>
              <a:rPr lang="es-ES_tradnl" sz="1200" b="1" dirty="0" err="1"/>
              <a:t>the</a:t>
            </a:r>
            <a:r>
              <a:rPr lang="es-ES_tradnl" sz="1200" b="1" dirty="0"/>
              <a:t> </a:t>
            </a:r>
            <a:r>
              <a:rPr lang="es-ES_tradnl" sz="1200" b="1" dirty="0" err="1"/>
              <a:t>questions</a:t>
            </a:r>
            <a:r>
              <a:rPr lang="es-ES_tradnl" sz="1200" b="1" dirty="0"/>
              <a:t> </a:t>
            </a:r>
            <a:r>
              <a:rPr lang="es-ES_tradnl" sz="1200" b="1" dirty="0" err="1"/>
              <a:t>that</a:t>
            </a:r>
            <a:r>
              <a:rPr lang="es-ES_tradnl" sz="1200" b="1" dirty="0"/>
              <a:t> Javier </a:t>
            </a:r>
            <a:r>
              <a:rPr lang="es-ES_tradnl" sz="1200" b="1" dirty="0" err="1"/>
              <a:t>answers</a:t>
            </a:r>
            <a:r>
              <a:rPr lang="es-ES_tradnl" sz="1200" b="1" dirty="0"/>
              <a:t> in </a:t>
            </a:r>
            <a:r>
              <a:rPr lang="es-ES_tradnl" sz="1200" b="1" dirty="0" err="1"/>
              <a:t>the</a:t>
            </a:r>
            <a:r>
              <a:rPr lang="es-ES_tradnl" sz="1200" b="1" dirty="0"/>
              <a:t> video. </a:t>
            </a:r>
            <a:r>
              <a:rPr lang="es-ES_tradnl" sz="1200" b="1" dirty="0" err="1"/>
              <a:t>Some</a:t>
            </a:r>
            <a:r>
              <a:rPr lang="es-ES_tradnl" sz="1200" b="1" dirty="0"/>
              <a:t> </a:t>
            </a:r>
            <a:r>
              <a:rPr lang="es-ES_tradnl" sz="1200" b="1" dirty="0" err="1"/>
              <a:t>have</a:t>
            </a:r>
            <a:r>
              <a:rPr lang="es-ES_tradnl" sz="1200" b="1" dirty="0"/>
              <a:t> </a:t>
            </a:r>
            <a:r>
              <a:rPr lang="es-ES_tradnl" sz="1200" b="1" dirty="0" err="1"/>
              <a:t>been</a:t>
            </a:r>
            <a:r>
              <a:rPr lang="es-ES_tradnl" sz="1200" b="1" dirty="0"/>
              <a:t> </a:t>
            </a:r>
            <a:r>
              <a:rPr lang="es-ES_tradnl" sz="1200" b="1" dirty="0" err="1"/>
              <a:t>translated</a:t>
            </a:r>
            <a:r>
              <a:rPr lang="es-ES_tradnl" sz="1200" b="1" dirty="0"/>
              <a:t> </a:t>
            </a:r>
            <a:r>
              <a:rPr lang="es-ES_tradnl" sz="1200" b="1" dirty="0" err="1"/>
              <a:t>for</a:t>
            </a:r>
            <a:r>
              <a:rPr lang="es-ES_tradnl" sz="1200" b="1" dirty="0"/>
              <a:t> </a:t>
            </a:r>
            <a:r>
              <a:rPr lang="es-ES_tradnl" sz="1200" b="1" dirty="0" err="1"/>
              <a:t>you</a:t>
            </a:r>
            <a:r>
              <a:rPr lang="es-ES_tradnl" sz="1200" b="1" dirty="0"/>
              <a:t>:</a:t>
            </a:r>
          </a:p>
          <a:p>
            <a:endParaRPr lang="es-ES_tradnl" sz="1200" dirty="0"/>
          </a:p>
        </p:txBody>
      </p:sp>
      <p:sp>
        <p:nvSpPr>
          <p:cNvPr id="10" name="Rectangle 9"/>
          <p:cNvSpPr/>
          <p:nvPr/>
        </p:nvSpPr>
        <p:spPr>
          <a:xfrm>
            <a:off x="69343" y="1720311"/>
            <a:ext cx="6707597" cy="3339376"/>
          </a:xfrm>
          <a:prstGeom prst="rect">
            <a:avLst/>
          </a:prstGeom>
          <a:ln w="38100" cmpd="sng">
            <a:solidFill>
              <a:schemeClr val="bg1">
                <a:lumMod val="50000"/>
              </a:schemeClr>
            </a:solidFill>
            <a:prstDash val="lgDashDotDot"/>
          </a:ln>
        </p:spPr>
        <p:txBody>
          <a:bodyPr wrap="square">
            <a:spAutoFit/>
          </a:bodyPr>
          <a:lstStyle/>
          <a:p>
            <a:r>
              <a:rPr lang="es-ES_tradnl" sz="1100" dirty="0"/>
              <a:t>Javier </a:t>
            </a:r>
            <a:r>
              <a:rPr lang="es-ES_tradnl" sz="1100" dirty="0" err="1"/>
              <a:t>is</a:t>
            </a:r>
            <a:r>
              <a:rPr lang="es-ES_tradnl" sz="1100" dirty="0"/>
              <a:t> a </a:t>
            </a:r>
            <a:r>
              <a:rPr lang="es-ES_tradnl" sz="1100" dirty="0" err="1"/>
              <a:t>professional</a:t>
            </a:r>
            <a:r>
              <a:rPr lang="es-ES_tradnl" sz="1100" dirty="0"/>
              <a:t> </a:t>
            </a:r>
            <a:r>
              <a:rPr lang="es-ES_tradnl" sz="1100" dirty="0" err="1"/>
              <a:t>Spanish</a:t>
            </a:r>
            <a:r>
              <a:rPr lang="es-ES_tradnl" sz="1100" dirty="0"/>
              <a:t> actor </a:t>
            </a:r>
            <a:r>
              <a:rPr lang="es-ES_tradnl" sz="1100" dirty="0" err="1"/>
              <a:t>who</a:t>
            </a:r>
            <a:r>
              <a:rPr lang="es-ES_tradnl" sz="1100" dirty="0"/>
              <a:t> </a:t>
            </a:r>
            <a:r>
              <a:rPr lang="es-ES_tradnl" sz="1100" dirty="0" err="1"/>
              <a:t>works</a:t>
            </a:r>
            <a:r>
              <a:rPr lang="es-ES_tradnl" sz="1100" dirty="0"/>
              <a:t> </a:t>
            </a:r>
            <a:r>
              <a:rPr lang="es-ES_tradnl" sz="1100" dirty="0" err="1"/>
              <a:t>for</a:t>
            </a:r>
            <a:r>
              <a:rPr lang="es-ES_tradnl" sz="1100" dirty="0"/>
              <a:t> </a:t>
            </a:r>
            <a:r>
              <a:rPr lang="es-ES_tradnl" sz="1100" dirty="0" err="1"/>
              <a:t>Onatti</a:t>
            </a:r>
            <a:r>
              <a:rPr lang="es-ES_tradnl" sz="1100" dirty="0"/>
              <a:t> </a:t>
            </a:r>
            <a:r>
              <a:rPr lang="es-ES_tradnl" sz="1100" dirty="0" err="1"/>
              <a:t>performing</a:t>
            </a:r>
            <a:r>
              <a:rPr lang="es-ES_tradnl" sz="1100" dirty="0"/>
              <a:t> </a:t>
            </a:r>
            <a:r>
              <a:rPr lang="es-ES_tradnl" sz="1100" dirty="0" err="1"/>
              <a:t>plays</a:t>
            </a:r>
            <a:r>
              <a:rPr lang="es-ES_tradnl" sz="1100" dirty="0"/>
              <a:t> in </a:t>
            </a:r>
            <a:r>
              <a:rPr lang="es-ES_tradnl" sz="1100" dirty="0" err="1"/>
              <a:t>Spanish</a:t>
            </a:r>
            <a:r>
              <a:rPr lang="es-ES_tradnl" sz="1100" dirty="0"/>
              <a:t> </a:t>
            </a:r>
            <a:r>
              <a:rPr lang="es-ES_tradnl" sz="1100" dirty="0" err="1"/>
              <a:t>to</a:t>
            </a:r>
            <a:r>
              <a:rPr lang="es-ES_tradnl" sz="1100" dirty="0"/>
              <a:t> </a:t>
            </a:r>
            <a:r>
              <a:rPr lang="es-ES_tradnl" sz="1100" dirty="0" err="1"/>
              <a:t>schools</a:t>
            </a:r>
            <a:r>
              <a:rPr lang="es-ES_tradnl" sz="1100" dirty="0"/>
              <a:t> in </a:t>
            </a:r>
            <a:r>
              <a:rPr lang="es-ES_tradnl" sz="1100" dirty="0" err="1"/>
              <a:t>the</a:t>
            </a:r>
            <a:r>
              <a:rPr lang="es-ES_tradnl" sz="1100" dirty="0"/>
              <a:t> UK and </a:t>
            </a:r>
            <a:r>
              <a:rPr lang="es-ES_tradnl" sz="1100" dirty="0" err="1"/>
              <a:t>Ireland</a:t>
            </a:r>
            <a:r>
              <a:rPr lang="es-ES_tradnl" sz="1100" dirty="0"/>
              <a:t>.</a:t>
            </a:r>
          </a:p>
          <a:p>
            <a:r>
              <a:rPr lang="es-ES_tradnl" sz="900" dirty="0"/>
              <a:t>1. ¿Cómo te llamas?</a:t>
            </a:r>
          </a:p>
          <a:p>
            <a:r>
              <a:rPr lang="es-ES_tradnl" sz="900" dirty="0"/>
              <a:t>2. ¿Cuántos años tienes?</a:t>
            </a:r>
          </a:p>
          <a:p>
            <a:r>
              <a:rPr lang="es-ES_tradnl" sz="900" dirty="0"/>
              <a:t>3. ¿Dónde vives?</a:t>
            </a:r>
          </a:p>
          <a:p>
            <a:r>
              <a:rPr lang="es-ES_tradnl" sz="900" dirty="0"/>
              <a:t>4. ¿Cuánto tiempo llevas en cuarentena? </a:t>
            </a:r>
            <a:r>
              <a:rPr lang="mr-IN" sz="900" dirty="0"/>
              <a:t>–</a:t>
            </a:r>
            <a:r>
              <a:rPr lang="es-ES_tradnl" sz="900" dirty="0"/>
              <a:t> </a:t>
            </a:r>
            <a:r>
              <a:rPr lang="es-ES_tradnl" sz="900" dirty="0" err="1"/>
              <a:t>How</a:t>
            </a:r>
            <a:r>
              <a:rPr lang="es-ES_tradnl" sz="900" dirty="0"/>
              <a:t> </a:t>
            </a:r>
            <a:r>
              <a:rPr lang="es-ES_tradnl" sz="900" dirty="0" err="1"/>
              <a:t>long</a:t>
            </a:r>
            <a:r>
              <a:rPr lang="es-ES_tradnl" sz="900" dirty="0"/>
              <a:t> </a:t>
            </a:r>
            <a:r>
              <a:rPr lang="es-ES_tradnl" sz="900" dirty="0" err="1"/>
              <a:t>have</a:t>
            </a:r>
            <a:r>
              <a:rPr lang="es-ES_tradnl" sz="900" dirty="0"/>
              <a:t> </a:t>
            </a:r>
            <a:r>
              <a:rPr lang="es-ES_tradnl" sz="900" dirty="0" err="1"/>
              <a:t>you</a:t>
            </a:r>
            <a:r>
              <a:rPr lang="es-ES_tradnl" sz="900" dirty="0"/>
              <a:t> </a:t>
            </a:r>
            <a:r>
              <a:rPr lang="es-ES_tradnl" sz="900" dirty="0" err="1"/>
              <a:t>been</a:t>
            </a:r>
            <a:r>
              <a:rPr lang="es-ES_tradnl" sz="900" dirty="0"/>
              <a:t> in </a:t>
            </a:r>
            <a:r>
              <a:rPr lang="es-ES_tradnl" sz="900" dirty="0" err="1"/>
              <a:t>quarantine</a:t>
            </a:r>
            <a:r>
              <a:rPr lang="es-ES_tradnl" sz="900" dirty="0"/>
              <a:t>?</a:t>
            </a:r>
          </a:p>
          <a:p>
            <a:r>
              <a:rPr lang="es-ES_tradnl" sz="900" dirty="0"/>
              <a:t>5. ¿Con quién estás encerrado? </a:t>
            </a:r>
            <a:r>
              <a:rPr lang="mr-IN" sz="900" dirty="0"/>
              <a:t>–</a:t>
            </a:r>
            <a:r>
              <a:rPr lang="es-ES_tradnl" sz="900" dirty="0" err="1"/>
              <a:t>Who</a:t>
            </a:r>
            <a:r>
              <a:rPr lang="es-ES_tradnl" sz="900" dirty="0"/>
              <a:t> are </a:t>
            </a:r>
            <a:r>
              <a:rPr lang="es-ES_tradnl" sz="900" dirty="0" err="1"/>
              <a:t>you</a:t>
            </a:r>
            <a:r>
              <a:rPr lang="es-ES_tradnl" sz="900" dirty="0"/>
              <a:t> </a:t>
            </a:r>
            <a:r>
              <a:rPr lang="es-ES_tradnl" sz="900" dirty="0" err="1"/>
              <a:t>locked</a:t>
            </a:r>
            <a:r>
              <a:rPr lang="es-ES_tradnl" sz="900" dirty="0"/>
              <a:t> </a:t>
            </a:r>
            <a:r>
              <a:rPr lang="es-ES_tradnl" sz="900" dirty="0" err="1"/>
              <a:t>down</a:t>
            </a:r>
            <a:r>
              <a:rPr lang="es-ES_tradnl" sz="900" dirty="0"/>
              <a:t> </a:t>
            </a:r>
            <a:r>
              <a:rPr lang="es-ES_tradnl" sz="900" dirty="0" err="1"/>
              <a:t>with</a:t>
            </a:r>
            <a:r>
              <a:rPr lang="es-ES_tradnl" sz="900" dirty="0"/>
              <a:t>?</a:t>
            </a:r>
          </a:p>
          <a:p>
            <a:r>
              <a:rPr lang="es-ES_tradnl" sz="900" dirty="0"/>
              <a:t>6. ¿Qué haces durante el día? </a:t>
            </a:r>
          </a:p>
          <a:p>
            <a:r>
              <a:rPr lang="es-ES_tradnl" sz="900" dirty="0"/>
              <a:t>7. ¿Puedes salir? </a:t>
            </a:r>
            <a:r>
              <a:rPr lang="mr-IN" sz="900" dirty="0"/>
              <a:t>–</a:t>
            </a:r>
            <a:r>
              <a:rPr lang="es-ES_tradnl" sz="900" dirty="0"/>
              <a:t> Can </a:t>
            </a:r>
            <a:r>
              <a:rPr lang="es-ES_tradnl" sz="900" dirty="0" err="1"/>
              <a:t>you</a:t>
            </a:r>
            <a:r>
              <a:rPr lang="es-ES_tradnl" sz="900" dirty="0"/>
              <a:t> </a:t>
            </a:r>
            <a:r>
              <a:rPr lang="es-ES_tradnl" sz="900" dirty="0" err="1"/>
              <a:t>go</a:t>
            </a:r>
            <a:r>
              <a:rPr lang="es-ES_tradnl" sz="900" dirty="0"/>
              <a:t> </a:t>
            </a:r>
            <a:r>
              <a:rPr lang="es-ES_tradnl" sz="900" dirty="0" err="1"/>
              <a:t>out</a:t>
            </a:r>
            <a:r>
              <a:rPr lang="es-ES_tradnl" sz="900" dirty="0"/>
              <a:t>?</a:t>
            </a:r>
          </a:p>
          <a:p>
            <a:r>
              <a:rPr lang="es-ES_tradnl" sz="900" dirty="0"/>
              <a:t>8. ¿Hay algunas cosas imposibles de encontrar en el supermercado? </a:t>
            </a:r>
            <a:r>
              <a:rPr lang="mr-IN" sz="900" dirty="0"/>
              <a:t>–</a:t>
            </a:r>
            <a:r>
              <a:rPr lang="es-ES_tradnl" sz="900" dirty="0"/>
              <a:t> Are </a:t>
            </a:r>
            <a:r>
              <a:rPr lang="es-ES_tradnl" sz="900" dirty="0" err="1"/>
              <a:t>there</a:t>
            </a:r>
            <a:r>
              <a:rPr lang="es-ES_tradnl" sz="900" dirty="0"/>
              <a:t> </a:t>
            </a:r>
            <a:r>
              <a:rPr lang="es-ES_tradnl" sz="900" dirty="0" err="1"/>
              <a:t>any</a:t>
            </a:r>
            <a:r>
              <a:rPr lang="es-ES_tradnl" sz="900" dirty="0"/>
              <a:t> </a:t>
            </a:r>
            <a:r>
              <a:rPr lang="es-ES_tradnl" sz="900" dirty="0" err="1"/>
              <a:t>things</a:t>
            </a:r>
            <a:r>
              <a:rPr lang="es-ES_tradnl" sz="900" dirty="0"/>
              <a:t> </a:t>
            </a:r>
            <a:r>
              <a:rPr lang="es-ES_tradnl" sz="900" dirty="0" err="1"/>
              <a:t>that</a:t>
            </a:r>
            <a:r>
              <a:rPr lang="es-ES_tradnl" sz="900" dirty="0"/>
              <a:t> are </a:t>
            </a:r>
            <a:r>
              <a:rPr lang="es-ES_tradnl" sz="900" dirty="0" err="1"/>
              <a:t>impossible</a:t>
            </a:r>
            <a:r>
              <a:rPr lang="es-ES_tradnl" sz="900" dirty="0"/>
              <a:t> </a:t>
            </a:r>
            <a:r>
              <a:rPr lang="es-ES_tradnl" sz="900" dirty="0" err="1"/>
              <a:t>to</a:t>
            </a:r>
            <a:r>
              <a:rPr lang="es-ES_tradnl" sz="900" dirty="0"/>
              <a:t> </a:t>
            </a:r>
            <a:r>
              <a:rPr lang="es-ES_tradnl" sz="900" dirty="0" err="1"/>
              <a:t>find</a:t>
            </a:r>
            <a:r>
              <a:rPr lang="es-ES_tradnl" sz="900" dirty="0"/>
              <a:t> in </a:t>
            </a:r>
            <a:r>
              <a:rPr lang="es-ES_tradnl" sz="900" dirty="0" err="1"/>
              <a:t>the</a:t>
            </a:r>
            <a:r>
              <a:rPr lang="es-ES_tradnl" sz="900" dirty="0"/>
              <a:t> </a:t>
            </a:r>
            <a:r>
              <a:rPr lang="es-ES_tradnl" sz="900" dirty="0" err="1"/>
              <a:t>supermarket</a:t>
            </a:r>
            <a:r>
              <a:rPr lang="es-ES_tradnl" sz="900" dirty="0"/>
              <a:t>? </a:t>
            </a:r>
          </a:p>
          <a:p>
            <a:r>
              <a:rPr lang="es-ES_tradnl" sz="900" dirty="0"/>
              <a:t>9. ¿Qué es lo peor de la cuarentena? </a:t>
            </a:r>
            <a:r>
              <a:rPr lang="mr-IN" sz="900" dirty="0"/>
              <a:t>–</a:t>
            </a:r>
            <a:r>
              <a:rPr lang="es-ES_tradnl" sz="900" dirty="0"/>
              <a:t> </a:t>
            </a:r>
            <a:r>
              <a:rPr lang="es-ES_tradnl" sz="900" dirty="0" err="1"/>
              <a:t>What</a:t>
            </a:r>
            <a:r>
              <a:rPr lang="es-ES_tradnl" sz="900" dirty="0"/>
              <a:t> </a:t>
            </a:r>
            <a:r>
              <a:rPr lang="es-ES_tradnl" sz="900" dirty="0" err="1"/>
              <a:t>is</a:t>
            </a:r>
            <a:r>
              <a:rPr lang="es-ES_tradnl" sz="900" dirty="0"/>
              <a:t> </a:t>
            </a:r>
            <a:r>
              <a:rPr lang="es-ES_tradnl" sz="900" dirty="0" err="1"/>
              <a:t>the</a:t>
            </a:r>
            <a:r>
              <a:rPr lang="es-ES_tradnl" sz="900" dirty="0"/>
              <a:t> </a:t>
            </a:r>
            <a:r>
              <a:rPr lang="es-ES_tradnl" sz="900" dirty="0" err="1"/>
              <a:t>worst</a:t>
            </a:r>
            <a:r>
              <a:rPr lang="es-ES_tradnl" sz="900" dirty="0"/>
              <a:t> </a:t>
            </a:r>
            <a:r>
              <a:rPr lang="es-ES_tradnl" sz="900" dirty="0" err="1"/>
              <a:t>thing</a:t>
            </a:r>
            <a:r>
              <a:rPr lang="es-ES_tradnl" sz="900" dirty="0"/>
              <a:t> </a:t>
            </a:r>
            <a:r>
              <a:rPr lang="es-ES_tradnl" sz="900" dirty="0" err="1"/>
              <a:t>about</a:t>
            </a:r>
            <a:r>
              <a:rPr lang="es-ES_tradnl" sz="900" dirty="0"/>
              <a:t> </a:t>
            </a:r>
            <a:r>
              <a:rPr lang="es-ES_tradnl" sz="900" dirty="0" err="1"/>
              <a:t>quarantine</a:t>
            </a:r>
            <a:r>
              <a:rPr lang="es-ES_tradnl" sz="900" dirty="0"/>
              <a:t>? </a:t>
            </a:r>
          </a:p>
          <a:p>
            <a:r>
              <a:rPr lang="es-ES_tradnl" sz="900" dirty="0"/>
              <a:t>10. ¿Qué es lo que más echas de menos durante la cuarentena? </a:t>
            </a:r>
            <a:r>
              <a:rPr lang="mr-IN" sz="900" dirty="0"/>
              <a:t>–</a:t>
            </a:r>
            <a:r>
              <a:rPr lang="es-ES_tradnl" sz="900" dirty="0"/>
              <a:t> </a:t>
            </a:r>
            <a:r>
              <a:rPr lang="es-ES_tradnl" sz="900" dirty="0" err="1"/>
              <a:t>What</a:t>
            </a:r>
            <a:r>
              <a:rPr lang="es-ES_tradnl" sz="900" dirty="0"/>
              <a:t> do </a:t>
            </a:r>
            <a:r>
              <a:rPr lang="es-ES_tradnl" sz="900" dirty="0" err="1"/>
              <a:t>you</a:t>
            </a:r>
            <a:r>
              <a:rPr lang="es-ES_tradnl" sz="900" dirty="0"/>
              <a:t> miss </a:t>
            </a:r>
            <a:r>
              <a:rPr lang="es-ES_tradnl" sz="900" dirty="0" err="1"/>
              <a:t>the</a:t>
            </a:r>
            <a:r>
              <a:rPr lang="es-ES_tradnl" sz="900" dirty="0"/>
              <a:t> </a:t>
            </a:r>
            <a:r>
              <a:rPr lang="es-ES_tradnl" sz="900" dirty="0" err="1"/>
              <a:t>most</a:t>
            </a:r>
            <a:r>
              <a:rPr lang="es-ES_tradnl" sz="900" dirty="0"/>
              <a:t> </a:t>
            </a:r>
            <a:r>
              <a:rPr lang="es-ES_tradnl" sz="900" dirty="0" err="1"/>
              <a:t>during</a:t>
            </a:r>
            <a:r>
              <a:rPr lang="es-ES_tradnl" sz="900" dirty="0"/>
              <a:t> </a:t>
            </a:r>
            <a:r>
              <a:rPr lang="es-ES_tradnl" sz="900" dirty="0" err="1"/>
              <a:t>quanratine</a:t>
            </a:r>
            <a:r>
              <a:rPr lang="es-ES_tradnl" sz="900" dirty="0"/>
              <a:t>? </a:t>
            </a:r>
          </a:p>
          <a:p>
            <a:r>
              <a:rPr lang="es-ES_tradnl" sz="900" dirty="0"/>
              <a:t>11. ¿A quién echas más de menos durante la cuarentena? </a:t>
            </a:r>
            <a:r>
              <a:rPr lang="es-ES_tradnl" sz="900" dirty="0" err="1"/>
              <a:t>Who</a:t>
            </a:r>
            <a:r>
              <a:rPr lang="es-ES_tradnl" sz="900" dirty="0"/>
              <a:t> do </a:t>
            </a:r>
            <a:r>
              <a:rPr lang="es-ES_tradnl" sz="900" dirty="0" err="1"/>
              <a:t>you</a:t>
            </a:r>
            <a:r>
              <a:rPr lang="es-ES_tradnl" sz="900" dirty="0"/>
              <a:t> miss </a:t>
            </a:r>
            <a:r>
              <a:rPr lang="es-ES_tradnl" sz="900" dirty="0" err="1"/>
              <a:t>the</a:t>
            </a:r>
            <a:r>
              <a:rPr lang="es-ES_tradnl" sz="900" dirty="0"/>
              <a:t> </a:t>
            </a:r>
            <a:r>
              <a:rPr lang="es-ES_tradnl" sz="900" dirty="0" err="1"/>
              <a:t>most</a:t>
            </a:r>
            <a:r>
              <a:rPr lang="es-ES_tradnl" sz="900" dirty="0"/>
              <a:t> </a:t>
            </a:r>
            <a:r>
              <a:rPr lang="es-ES_tradnl" sz="900" dirty="0" err="1"/>
              <a:t>during</a:t>
            </a:r>
            <a:r>
              <a:rPr lang="es-ES_tradnl" sz="900" dirty="0"/>
              <a:t> </a:t>
            </a:r>
            <a:r>
              <a:rPr lang="es-ES_tradnl" sz="900" dirty="0" err="1"/>
              <a:t>quarantine</a:t>
            </a:r>
            <a:r>
              <a:rPr lang="es-ES_tradnl" sz="900" dirty="0"/>
              <a:t>?</a:t>
            </a:r>
          </a:p>
          <a:p>
            <a:r>
              <a:rPr lang="es-ES_tradnl" sz="900" dirty="0"/>
              <a:t>12. ¿Qué has aprendido de ti mismo en cuarentena? </a:t>
            </a:r>
            <a:r>
              <a:rPr lang="es-ES_tradnl" sz="900" dirty="0" err="1"/>
              <a:t>What</a:t>
            </a:r>
            <a:r>
              <a:rPr lang="es-ES_tradnl" sz="900" dirty="0"/>
              <a:t> </a:t>
            </a:r>
            <a:r>
              <a:rPr lang="es-ES_tradnl" sz="900" dirty="0" err="1"/>
              <a:t>have</a:t>
            </a:r>
            <a:r>
              <a:rPr lang="es-ES_tradnl" sz="900" dirty="0"/>
              <a:t> </a:t>
            </a:r>
            <a:r>
              <a:rPr lang="es-ES_tradnl" sz="900" dirty="0" err="1"/>
              <a:t>you</a:t>
            </a:r>
            <a:r>
              <a:rPr lang="es-ES_tradnl" sz="900" dirty="0"/>
              <a:t> </a:t>
            </a:r>
            <a:r>
              <a:rPr lang="es-ES_tradnl" sz="900" dirty="0" err="1"/>
              <a:t>learned</a:t>
            </a:r>
            <a:r>
              <a:rPr lang="es-ES_tradnl" sz="900" dirty="0"/>
              <a:t> </a:t>
            </a:r>
            <a:r>
              <a:rPr lang="es-ES_tradnl" sz="900" dirty="0" err="1"/>
              <a:t>about</a:t>
            </a:r>
            <a:r>
              <a:rPr lang="es-ES_tradnl" sz="900" dirty="0"/>
              <a:t> </a:t>
            </a:r>
            <a:r>
              <a:rPr lang="es-ES_tradnl" sz="900" dirty="0" err="1"/>
              <a:t>yourself</a:t>
            </a:r>
            <a:r>
              <a:rPr lang="es-ES_tradnl" sz="900" dirty="0"/>
              <a:t> </a:t>
            </a:r>
            <a:r>
              <a:rPr lang="es-ES_tradnl" sz="900" dirty="0" err="1"/>
              <a:t>during</a:t>
            </a:r>
            <a:r>
              <a:rPr lang="es-ES_tradnl" sz="900" dirty="0"/>
              <a:t> </a:t>
            </a:r>
            <a:r>
              <a:rPr lang="es-ES_tradnl" sz="900" dirty="0" err="1"/>
              <a:t>quarantine</a:t>
            </a:r>
            <a:r>
              <a:rPr lang="es-ES_tradnl" sz="900" dirty="0"/>
              <a:t>?</a:t>
            </a:r>
          </a:p>
          <a:p>
            <a:r>
              <a:rPr lang="es-ES_tradnl" sz="900" dirty="0"/>
              <a:t>13. ¿Qué es lo primero que harás cuando termine la cuarentena? </a:t>
            </a:r>
            <a:r>
              <a:rPr lang="es-ES_tradnl" sz="900" dirty="0" err="1"/>
              <a:t>What</a:t>
            </a:r>
            <a:r>
              <a:rPr lang="es-ES_tradnl" sz="900" dirty="0"/>
              <a:t> </a:t>
            </a:r>
            <a:r>
              <a:rPr lang="es-ES_tradnl" sz="900" dirty="0" err="1"/>
              <a:t>is</a:t>
            </a:r>
            <a:r>
              <a:rPr lang="es-ES_tradnl" sz="900" dirty="0"/>
              <a:t> </a:t>
            </a:r>
            <a:r>
              <a:rPr lang="es-ES_tradnl" sz="900" dirty="0" err="1"/>
              <a:t>the</a:t>
            </a:r>
            <a:r>
              <a:rPr lang="es-ES_tradnl" sz="900" dirty="0"/>
              <a:t> </a:t>
            </a:r>
            <a:r>
              <a:rPr lang="es-ES_tradnl" sz="900" dirty="0" err="1"/>
              <a:t>first</a:t>
            </a:r>
            <a:r>
              <a:rPr lang="es-ES_tradnl" sz="900" dirty="0"/>
              <a:t> </a:t>
            </a:r>
            <a:r>
              <a:rPr lang="es-ES_tradnl" sz="900" dirty="0" err="1"/>
              <a:t>thing</a:t>
            </a:r>
            <a:r>
              <a:rPr lang="es-ES_tradnl" sz="900" dirty="0"/>
              <a:t> </a:t>
            </a:r>
            <a:r>
              <a:rPr lang="es-ES_tradnl" sz="900" dirty="0" err="1"/>
              <a:t>that</a:t>
            </a:r>
            <a:r>
              <a:rPr lang="es-ES_tradnl" sz="900" dirty="0"/>
              <a:t> </a:t>
            </a:r>
            <a:r>
              <a:rPr lang="es-ES_tradnl" sz="900" dirty="0" err="1"/>
              <a:t>you</a:t>
            </a:r>
            <a:r>
              <a:rPr lang="es-ES_tradnl" sz="900" dirty="0"/>
              <a:t> </a:t>
            </a:r>
            <a:r>
              <a:rPr lang="es-ES_tradnl" sz="900" dirty="0" err="1"/>
              <a:t>will</a:t>
            </a:r>
            <a:r>
              <a:rPr lang="es-ES_tradnl" sz="900" dirty="0"/>
              <a:t> do </a:t>
            </a:r>
            <a:r>
              <a:rPr lang="es-ES_tradnl" sz="900" dirty="0" err="1"/>
              <a:t>when</a:t>
            </a:r>
            <a:r>
              <a:rPr lang="es-ES_tradnl" sz="900" dirty="0"/>
              <a:t> </a:t>
            </a:r>
            <a:r>
              <a:rPr lang="es-ES_tradnl" sz="900" dirty="0" err="1"/>
              <a:t>quarantine</a:t>
            </a:r>
            <a:r>
              <a:rPr lang="es-ES_tradnl" sz="900" dirty="0"/>
              <a:t> </a:t>
            </a:r>
            <a:r>
              <a:rPr lang="es-ES_tradnl" sz="900" dirty="0" err="1"/>
              <a:t>finishes</a:t>
            </a:r>
            <a:r>
              <a:rPr lang="es-ES_tradnl" sz="900" dirty="0"/>
              <a:t>?</a:t>
            </a:r>
          </a:p>
          <a:p>
            <a:r>
              <a:rPr lang="es-ES_tradnl" sz="900" dirty="0"/>
              <a:t>14. ¿Estás contento con la responsabilidad de tu gobierno con el coronavirus? Are </a:t>
            </a:r>
            <a:r>
              <a:rPr lang="es-ES_tradnl" sz="900" dirty="0" err="1"/>
              <a:t>you</a:t>
            </a:r>
            <a:r>
              <a:rPr lang="es-ES_tradnl" sz="900" dirty="0"/>
              <a:t> </a:t>
            </a:r>
            <a:r>
              <a:rPr lang="es-ES_tradnl" sz="900" dirty="0" err="1"/>
              <a:t>happy</a:t>
            </a:r>
            <a:r>
              <a:rPr lang="es-ES_tradnl" sz="900" dirty="0"/>
              <a:t> </a:t>
            </a:r>
            <a:r>
              <a:rPr lang="es-ES_tradnl" sz="900" dirty="0" err="1"/>
              <a:t>with</a:t>
            </a:r>
            <a:r>
              <a:rPr lang="es-ES_tradnl" sz="900" dirty="0"/>
              <a:t> </a:t>
            </a:r>
            <a:r>
              <a:rPr lang="es-ES_tradnl" sz="900" dirty="0" err="1"/>
              <a:t>the</a:t>
            </a:r>
            <a:r>
              <a:rPr lang="es-ES_tradnl" sz="900" dirty="0"/>
              <a:t> </a:t>
            </a:r>
            <a:r>
              <a:rPr lang="es-ES_tradnl" sz="900" dirty="0" err="1"/>
              <a:t>responibility</a:t>
            </a:r>
            <a:r>
              <a:rPr lang="es-ES_tradnl" sz="900" dirty="0"/>
              <a:t> of </a:t>
            </a:r>
            <a:r>
              <a:rPr lang="es-ES_tradnl" sz="900" dirty="0" err="1"/>
              <a:t>your</a:t>
            </a:r>
            <a:r>
              <a:rPr lang="es-ES_tradnl" sz="900" dirty="0"/>
              <a:t> </a:t>
            </a:r>
            <a:r>
              <a:rPr lang="es-ES_tradnl" sz="900" dirty="0" err="1"/>
              <a:t>government</a:t>
            </a:r>
            <a:r>
              <a:rPr lang="es-ES_tradnl" sz="900" dirty="0"/>
              <a:t> </a:t>
            </a:r>
            <a:r>
              <a:rPr lang="es-ES_tradnl" sz="900" dirty="0" err="1"/>
              <a:t>with</a:t>
            </a:r>
            <a:r>
              <a:rPr lang="es-ES_tradnl" sz="900" dirty="0"/>
              <a:t> </a:t>
            </a:r>
            <a:r>
              <a:rPr lang="es-ES_tradnl" sz="900" dirty="0" err="1"/>
              <a:t>the</a:t>
            </a:r>
            <a:r>
              <a:rPr lang="es-ES_tradnl" sz="900" dirty="0"/>
              <a:t> coronavirus?</a:t>
            </a:r>
          </a:p>
          <a:p>
            <a:r>
              <a:rPr lang="es-ES_tradnl" sz="900" dirty="0"/>
              <a:t>15. ¿Crees que serás diferente después de ésta experiencia? Do </a:t>
            </a:r>
            <a:r>
              <a:rPr lang="es-ES_tradnl" sz="900" dirty="0" err="1"/>
              <a:t>you</a:t>
            </a:r>
            <a:r>
              <a:rPr lang="es-ES_tradnl" sz="900" dirty="0"/>
              <a:t> </a:t>
            </a:r>
            <a:r>
              <a:rPr lang="es-ES_tradnl" sz="900" dirty="0" err="1"/>
              <a:t>think</a:t>
            </a:r>
            <a:r>
              <a:rPr lang="es-ES_tradnl" sz="900" dirty="0"/>
              <a:t> </a:t>
            </a:r>
            <a:r>
              <a:rPr lang="es-ES_tradnl" sz="900" dirty="0" err="1"/>
              <a:t>that</a:t>
            </a:r>
            <a:r>
              <a:rPr lang="es-ES_tradnl" sz="900" dirty="0"/>
              <a:t> </a:t>
            </a:r>
            <a:r>
              <a:rPr lang="es-ES_tradnl" sz="900" dirty="0" err="1"/>
              <a:t>you</a:t>
            </a:r>
            <a:r>
              <a:rPr lang="es-ES_tradnl" sz="900" dirty="0"/>
              <a:t> </a:t>
            </a:r>
            <a:r>
              <a:rPr lang="es-ES_tradnl" sz="900" dirty="0" err="1"/>
              <a:t>will</a:t>
            </a:r>
            <a:r>
              <a:rPr lang="es-ES_tradnl" sz="900" dirty="0"/>
              <a:t> be </a:t>
            </a:r>
            <a:r>
              <a:rPr lang="es-ES_tradnl" sz="900" dirty="0" err="1"/>
              <a:t>different</a:t>
            </a:r>
            <a:r>
              <a:rPr lang="es-ES_tradnl" sz="900" dirty="0"/>
              <a:t> </a:t>
            </a:r>
            <a:r>
              <a:rPr lang="es-ES_tradnl" sz="900" dirty="0" err="1"/>
              <a:t>after</a:t>
            </a:r>
            <a:r>
              <a:rPr lang="es-ES_tradnl" sz="900" dirty="0"/>
              <a:t> </a:t>
            </a:r>
            <a:r>
              <a:rPr lang="es-ES_tradnl" sz="900" dirty="0" err="1"/>
              <a:t>this</a:t>
            </a:r>
            <a:r>
              <a:rPr lang="es-ES_tradnl" sz="900" dirty="0"/>
              <a:t> </a:t>
            </a:r>
            <a:r>
              <a:rPr lang="es-ES_tradnl" sz="900" dirty="0" err="1"/>
              <a:t>experience</a:t>
            </a:r>
            <a:r>
              <a:rPr lang="es-ES_tradnl" sz="900" dirty="0"/>
              <a:t>?</a:t>
            </a:r>
          </a:p>
          <a:p>
            <a:r>
              <a:rPr lang="es-ES_tradnl" sz="900" dirty="0"/>
              <a:t>16. ¿Crees que el mundo será diferente después de ésta experiencia? Do </a:t>
            </a:r>
            <a:r>
              <a:rPr lang="es-ES_tradnl" sz="900" dirty="0" err="1"/>
              <a:t>you</a:t>
            </a:r>
            <a:r>
              <a:rPr lang="es-ES_tradnl" sz="900" dirty="0"/>
              <a:t> </a:t>
            </a:r>
            <a:r>
              <a:rPr lang="es-ES_tradnl" sz="900" dirty="0" err="1"/>
              <a:t>think</a:t>
            </a:r>
            <a:r>
              <a:rPr lang="es-ES_tradnl" sz="900" dirty="0"/>
              <a:t> </a:t>
            </a:r>
            <a:r>
              <a:rPr lang="es-ES_tradnl" sz="900" dirty="0" err="1"/>
              <a:t>that</a:t>
            </a:r>
            <a:r>
              <a:rPr lang="es-ES_tradnl" sz="900" dirty="0"/>
              <a:t> </a:t>
            </a:r>
            <a:r>
              <a:rPr lang="es-ES_tradnl" sz="900" dirty="0" err="1"/>
              <a:t>the</a:t>
            </a:r>
            <a:r>
              <a:rPr lang="es-ES_tradnl" sz="900" dirty="0"/>
              <a:t> </a:t>
            </a:r>
            <a:r>
              <a:rPr lang="es-ES_tradnl" sz="900" dirty="0" err="1"/>
              <a:t>world</a:t>
            </a:r>
            <a:r>
              <a:rPr lang="es-ES_tradnl" sz="900" dirty="0"/>
              <a:t> </a:t>
            </a:r>
            <a:r>
              <a:rPr lang="es-ES_tradnl" sz="900" dirty="0" err="1"/>
              <a:t>will</a:t>
            </a:r>
            <a:r>
              <a:rPr lang="es-ES_tradnl" sz="900" dirty="0"/>
              <a:t> be </a:t>
            </a:r>
            <a:r>
              <a:rPr lang="es-ES_tradnl" sz="900" dirty="0" err="1"/>
              <a:t>different</a:t>
            </a:r>
            <a:r>
              <a:rPr lang="es-ES_tradnl" sz="900" dirty="0"/>
              <a:t> </a:t>
            </a:r>
            <a:r>
              <a:rPr lang="es-ES_tradnl" sz="900" dirty="0" err="1"/>
              <a:t>after</a:t>
            </a:r>
            <a:r>
              <a:rPr lang="es-ES_tradnl" sz="900" dirty="0"/>
              <a:t> </a:t>
            </a:r>
            <a:r>
              <a:rPr lang="es-ES_tradnl" sz="900" dirty="0" err="1"/>
              <a:t>this</a:t>
            </a:r>
            <a:r>
              <a:rPr lang="es-ES_tradnl" sz="900" dirty="0"/>
              <a:t> </a:t>
            </a:r>
            <a:r>
              <a:rPr lang="es-ES_tradnl" sz="900" dirty="0" err="1"/>
              <a:t>experience</a:t>
            </a:r>
            <a:r>
              <a:rPr lang="es-ES_tradnl" sz="900" dirty="0"/>
              <a:t>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" y="6286765"/>
            <a:ext cx="6858000" cy="3046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ES_tradnl" sz="1200" dirty="0" err="1"/>
              <a:t>How</a:t>
            </a:r>
            <a:r>
              <a:rPr lang="es-ES_tradnl" sz="1200" dirty="0"/>
              <a:t> </a:t>
            </a:r>
            <a:r>
              <a:rPr lang="es-ES_tradnl" sz="1200" dirty="0" err="1"/>
              <a:t>old</a:t>
            </a:r>
            <a:r>
              <a:rPr lang="es-ES_tradnl" sz="1200" dirty="0"/>
              <a:t> </a:t>
            </a:r>
            <a:r>
              <a:rPr lang="es-ES_tradnl" sz="1200" dirty="0" err="1"/>
              <a:t>is</a:t>
            </a:r>
            <a:r>
              <a:rPr lang="es-ES_tradnl" sz="1200" dirty="0"/>
              <a:t> he?</a:t>
            </a:r>
          </a:p>
          <a:p>
            <a:pPr marL="342900" indent="-342900">
              <a:buAutoNum type="arabicPeriod"/>
            </a:pPr>
            <a:r>
              <a:rPr lang="es-ES_tradnl" sz="1200" dirty="0" err="1"/>
              <a:t>How</a:t>
            </a:r>
            <a:r>
              <a:rPr lang="es-ES_tradnl" sz="1200" dirty="0"/>
              <a:t> </a:t>
            </a:r>
            <a:r>
              <a:rPr lang="es-ES_tradnl" sz="1200" dirty="0" err="1"/>
              <a:t>does</a:t>
            </a:r>
            <a:r>
              <a:rPr lang="es-ES_tradnl" sz="1200" dirty="0"/>
              <a:t> he describe </a:t>
            </a:r>
            <a:r>
              <a:rPr lang="es-ES_tradnl" sz="1200" dirty="0" err="1"/>
              <a:t>his</a:t>
            </a:r>
            <a:r>
              <a:rPr lang="es-ES_tradnl" sz="1200" dirty="0"/>
              <a:t> </a:t>
            </a:r>
            <a:r>
              <a:rPr lang="es-ES_tradnl" sz="1200" dirty="0" err="1"/>
              <a:t>city</a:t>
            </a:r>
            <a:r>
              <a:rPr lang="es-ES_tradnl" sz="1200" dirty="0"/>
              <a:t>? (2)</a:t>
            </a:r>
          </a:p>
          <a:p>
            <a:pPr marL="342900" indent="-342900">
              <a:buAutoNum type="arabicPeriod"/>
            </a:pPr>
            <a:r>
              <a:rPr lang="es-ES_tradnl" sz="1200" dirty="0"/>
              <a:t>Complete </a:t>
            </a:r>
            <a:r>
              <a:rPr lang="es-ES_tradnl" sz="1200" dirty="0" err="1"/>
              <a:t>the</a:t>
            </a:r>
            <a:r>
              <a:rPr lang="es-ES_tradnl" sz="1200" dirty="0"/>
              <a:t> </a:t>
            </a:r>
            <a:r>
              <a:rPr lang="es-ES_tradnl" sz="1200" dirty="0" err="1"/>
              <a:t>following</a:t>
            </a:r>
            <a:r>
              <a:rPr lang="es-ES_tradnl" sz="1200" dirty="0"/>
              <a:t> </a:t>
            </a:r>
            <a:r>
              <a:rPr lang="es-ES_tradnl" sz="1200" dirty="0" err="1"/>
              <a:t>sentence</a:t>
            </a:r>
            <a:r>
              <a:rPr lang="es-ES_tradnl" sz="1200" dirty="0"/>
              <a:t> </a:t>
            </a:r>
            <a:r>
              <a:rPr lang="es-ES_tradnl" sz="1200" dirty="0" err="1"/>
              <a:t>from</a:t>
            </a:r>
            <a:r>
              <a:rPr lang="es-ES_tradnl" sz="1200" dirty="0"/>
              <a:t> 0.32 </a:t>
            </a:r>
            <a:r>
              <a:rPr lang="es-ES_tradnl" sz="1200" dirty="0" err="1"/>
              <a:t>seconds</a:t>
            </a:r>
            <a:r>
              <a:rPr lang="es-ES_tradnl" sz="1200" dirty="0"/>
              <a:t>: ‘me faltan _____ _______ para hacer el mes entero.’</a:t>
            </a:r>
          </a:p>
          <a:p>
            <a:r>
              <a:rPr lang="es-ES_tradnl" sz="1200" dirty="0"/>
              <a:t>me faltan = </a:t>
            </a:r>
            <a:r>
              <a:rPr lang="es-ES_tradnl" sz="1200" dirty="0" err="1"/>
              <a:t>I’m</a:t>
            </a:r>
            <a:r>
              <a:rPr lang="es-ES_tradnl" sz="1200" dirty="0"/>
              <a:t> </a:t>
            </a:r>
            <a:r>
              <a:rPr lang="es-ES_tradnl" sz="1200" dirty="0" err="1"/>
              <a:t>missing</a:t>
            </a:r>
            <a:r>
              <a:rPr lang="es-ES_tradnl" sz="1200" dirty="0"/>
              <a:t>/</a:t>
            </a:r>
            <a:r>
              <a:rPr lang="es-ES_tradnl" sz="1200" dirty="0" err="1"/>
              <a:t>lacking</a:t>
            </a:r>
            <a:br>
              <a:rPr lang="es-ES_tradnl" sz="1200" dirty="0"/>
            </a:br>
            <a:r>
              <a:rPr lang="es-ES_tradnl" sz="1200" dirty="0"/>
              <a:t>4. </a:t>
            </a:r>
            <a:r>
              <a:rPr lang="es-ES_tradnl" sz="1200" dirty="0" err="1"/>
              <a:t>How</a:t>
            </a:r>
            <a:r>
              <a:rPr lang="es-ES_tradnl" sz="1200" dirty="0"/>
              <a:t> </a:t>
            </a:r>
            <a:r>
              <a:rPr lang="es-ES_tradnl" sz="1200" dirty="0" err="1"/>
              <a:t>could</a:t>
            </a:r>
            <a:r>
              <a:rPr lang="es-ES_tradnl" sz="1200" dirty="0"/>
              <a:t> </a:t>
            </a:r>
            <a:r>
              <a:rPr lang="es-ES_tradnl" sz="1200" dirty="0" err="1"/>
              <a:t>you</a:t>
            </a:r>
            <a:r>
              <a:rPr lang="es-ES_tradnl" sz="1200" dirty="0"/>
              <a:t> </a:t>
            </a:r>
            <a:r>
              <a:rPr lang="es-ES_tradnl" sz="1200" dirty="0" err="1"/>
              <a:t>best</a:t>
            </a:r>
            <a:r>
              <a:rPr lang="es-ES_tradnl" sz="1200" dirty="0"/>
              <a:t> </a:t>
            </a:r>
            <a:r>
              <a:rPr lang="es-ES_tradnl" sz="1200" dirty="0" err="1"/>
              <a:t>translate</a:t>
            </a:r>
            <a:r>
              <a:rPr lang="es-ES_tradnl" sz="1200" dirty="0"/>
              <a:t> </a:t>
            </a:r>
            <a:r>
              <a:rPr lang="es-ES_tradnl" sz="1200" dirty="0" err="1"/>
              <a:t>the</a:t>
            </a:r>
            <a:r>
              <a:rPr lang="es-ES_tradnl" sz="1200" dirty="0"/>
              <a:t> </a:t>
            </a:r>
            <a:r>
              <a:rPr lang="es-ES_tradnl" sz="1200" dirty="0" err="1"/>
              <a:t>Spanish</a:t>
            </a:r>
            <a:r>
              <a:rPr lang="es-ES_tradnl" sz="1200" dirty="0"/>
              <a:t> </a:t>
            </a:r>
            <a:r>
              <a:rPr lang="es-ES_tradnl" sz="1200" dirty="0" err="1"/>
              <a:t>sentence</a:t>
            </a:r>
            <a:r>
              <a:rPr lang="es-ES_tradnl" sz="1200" dirty="0"/>
              <a:t> </a:t>
            </a:r>
            <a:r>
              <a:rPr lang="es-ES_tradnl" sz="1200" dirty="0" err="1"/>
              <a:t>from</a:t>
            </a:r>
            <a:r>
              <a:rPr lang="es-ES_tradnl" sz="1200" dirty="0"/>
              <a:t> </a:t>
            </a:r>
            <a:r>
              <a:rPr lang="es-ES_tradnl" sz="1200" dirty="0" err="1"/>
              <a:t>above</a:t>
            </a:r>
            <a:r>
              <a:rPr lang="es-ES_tradnl" sz="1200" dirty="0"/>
              <a:t> </a:t>
            </a:r>
            <a:r>
              <a:rPr lang="es-ES_tradnl" sz="1200" dirty="0" err="1"/>
              <a:t>into</a:t>
            </a:r>
            <a:r>
              <a:rPr lang="es-ES_tradnl" sz="1200" dirty="0"/>
              <a:t> English?</a:t>
            </a:r>
          </a:p>
          <a:p>
            <a:r>
              <a:rPr lang="es-ES_tradnl" sz="1200" dirty="0"/>
              <a:t>5. </a:t>
            </a:r>
            <a:r>
              <a:rPr lang="es-ES_tradnl" sz="1200" dirty="0" err="1"/>
              <a:t>Who</a:t>
            </a:r>
            <a:r>
              <a:rPr lang="es-ES_tradnl" sz="1200" dirty="0"/>
              <a:t> </a:t>
            </a:r>
            <a:r>
              <a:rPr lang="es-ES_tradnl" sz="1200" dirty="0" err="1"/>
              <a:t>is</a:t>
            </a:r>
            <a:r>
              <a:rPr lang="es-ES_tradnl" sz="1200" dirty="0"/>
              <a:t> he at home </a:t>
            </a:r>
            <a:r>
              <a:rPr lang="es-ES_tradnl" sz="1200" dirty="0" err="1"/>
              <a:t>with</a:t>
            </a:r>
            <a:r>
              <a:rPr lang="es-ES_tradnl" sz="1200" dirty="0"/>
              <a:t>?</a:t>
            </a:r>
          </a:p>
          <a:p>
            <a:r>
              <a:rPr lang="es-ES_tradnl" sz="1200" dirty="0"/>
              <a:t>6a. Complete </a:t>
            </a:r>
            <a:r>
              <a:rPr lang="es-ES_tradnl" sz="1200" dirty="0" err="1"/>
              <a:t>the</a:t>
            </a:r>
            <a:r>
              <a:rPr lang="es-ES_tradnl" sz="1200" dirty="0"/>
              <a:t> </a:t>
            </a:r>
            <a:r>
              <a:rPr lang="es-ES_tradnl" sz="1200" dirty="0" err="1"/>
              <a:t>following</a:t>
            </a:r>
            <a:r>
              <a:rPr lang="es-ES_tradnl" sz="1200" dirty="0"/>
              <a:t> </a:t>
            </a:r>
            <a:r>
              <a:rPr lang="es-ES_tradnl" sz="1200" dirty="0" err="1"/>
              <a:t>sentence</a:t>
            </a:r>
            <a:r>
              <a:rPr lang="es-ES_tradnl" sz="1200" dirty="0"/>
              <a:t> </a:t>
            </a:r>
            <a:r>
              <a:rPr lang="es-ES_tradnl" sz="1200" dirty="0" err="1"/>
              <a:t>below</a:t>
            </a:r>
            <a:r>
              <a:rPr lang="es-ES_tradnl" sz="1200" dirty="0"/>
              <a:t> </a:t>
            </a:r>
            <a:r>
              <a:rPr lang="es-ES_tradnl" sz="1200" dirty="0" err="1"/>
              <a:t>by</a:t>
            </a:r>
            <a:r>
              <a:rPr lang="es-ES_tradnl" sz="1200" dirty="0"/>
              <a:t> </a:t>
            </a:r>
            <a:r>
              <a:rPr lang="es-ES_tradnl" sz="1200" dirty="0" err="1"/>
              <a:t>listening</a:t>
            </a:r>
            <a:r>
              <a:rPr lang="es-ES_tradnl" sz="1200" dirty="0"/>
              <a:t> </a:t>
            </a:r>
            <a:r>
              <a:rPr lang="es-ES_tradnl" sz="1200" dirty="0" err="1"/>
              <a:t>from</a:t>
            </a:r>
            <a:r>
              <a:rPr lang="es-ES_tradnl" sz="1200" dirty="0"/>
              <a:t> 0.46 </a:t>
            </a:r>
            <a:r>
              <a:rPr lang="es-ES_tradnl" sz="1200" dirty="0" err="1"/>
              <a:t>seconds</a:t>
            </a:r>
            <a:r>
              <a:rPr lang="es-ES_tradnl" sz="1200" dirty="0"/>
              <a:t>:</a:t>
            </a:r>
          </a:p>
          <a:p>
            <a:endParaRPr lang="es-ES_tradnl" sz="1200" dirty="0"/>
          </a:p>
          <a:p>
            <a:r>
              <a:rPr lang="es-ES_tradnl" sz="1200" dirty="0"/>
              <a:t>Durante el día hago mucho  _________ y voy aprendiendo aun más _______ y estoy con mis _________ aunque sea por  ________  o </a:t>
            </a:r>
            <a:r>
              <a:rPr lang="es-ES_tradnl" sz="1200" dirty="0" err="1"/>
              <a:t>Instagram</a:t>
            </a:r>
            <a:r>
              <a:rPr lang="es-ES_tradnl" sz="1200" dirty="0"/>
              <a:t>. </a:t>
            </a:r>
          </a:p>
          <a:p>
            <a:endParaRPr lang="es-ES_tradnl" sz="1200" dirty="0"/>
          </a:p>
          <a:p>
            <a:r>
              <a:rPr lang="es-ES_tradnl" sz="1200" dirty="0"/>
              <a:t>6b) </a:t>
            </a:r>
            <a:r>
              <a:rPr lang="es-ES_tradnl" sz="1200" dirty="0" err="1"/>
              <a:t>What</a:t>
            </a:r>
            <a:r>
              <a:rPr lang="es-ES_tradnl" sz="1200" dirty="0"/>
              <a:t> </a:t>
            </a:r>
            <a:r>
              <a:rPr lang="es-ES_tradnl" sz="1200" dirty="0" err="1"/>
              <a:t>two</a:t>
            </a:r>
            <a:r>
              <a:rPr lang="es-ES_tradnl" sz="1200" dirty="0"/>
              <a:t> </a:t>
            </a:r>
            <a:r>
              <a:rPr lang="es-ES_tradnl" sz="1200" dirty="0" err="1"/>
              <a:t>things</a:t>
            </a:r>
            <a:r>
              <a:rPr lang="es-ES_tradnl" sz="1200" dirty="0"/>
              <a:t> </a:t>
            </a:r>
            <a:r>
              <a:rPr lang="es-ES_tradnl" sz="1200" dirty="0" err="1"/>
              <a:t>does</a:t>
            </a:r>
            <a:r>
              <a:rPr lang="es-ES_tradnl" sz="1200" dirty="0"/>
              <a:t> he do </a:t>
            </a:r>
            <a:r>
              <a:rPr lang="es-ES_tradnl" sz="1200" dirty="0" err="1"/>
              <a:t>during</a:t>
            </a:r>
            <a:r>
              <a:rPr lang="es-ES_tradnl" sz="1200" dirty="0"/>
              <a:t> </a:t>
            </a:r>
            <a:r>
              <a:rPr lang="es-ES_tradnl" sz="1200" dirty="0" err="1"/>
              <a:t>the</a:t>
            </a:r>
            <a:r>
              <a:rPr lang="es-ES_tradnl" sz="1200" dirty="0"/>
              <a:t> </a:t>
            </a:r>
            <a:r>
              <a:rPr lang="es-ES_tradnl" sz="1200" dirty="0" err="1"/>
              <a:t>day</a:t>
            </a:r>
            <a:r>
              <a:rPr lang="es-ES_tradnl" sz="1200" dirty="0"/>
              <a:t>?</a:t>
            </a:r>
          </a:p>
          <a:p>
            <a:r>
              <a:rPr lang="es-ES_tradnl" sz="1200" dirty="0"/>
              <a:t>c) </a:t>
            </a:r>
            <a:r>
              <a:rPr lang="es-ES_tradnl" sz="1200" dirty="0" err="1"/>
              <a:t>How</a:t>
            </a:r>
            <a:r>
              <a:rPr lang="es-ES_tradnl" sz="1200" dirty="0"/>
              <a:t> </a:t>
            </a:r>
            <a:r>
              <a:rPr lang="es-ES_tradnl" sz="1200" dirty="0" err="1"/>
              <a:t>is</a:t>
            </a:r>
            <a:r>
              <a:rPr lang="es-ES_tradnl" sz="1200" dirty="0"/>
              <a:t> he in </a:t>
            </a:r>
            <a:r>
              <a:rPr lang="es-ES_tradnl" sz="1200" dirty="0" err="1"/>
              <a:t>touch</a:t>
            </a:r>
            <a:r>
              <a:rPr lang="es-ES_tradnl" sz="1200" dirty="0"/>
              <a:t> </a:t>
            </a:r>
            <a:r>
              <a:rPr lang="es-ES_tradnl" sz="1200" dirty="0" err="1"/>
              <a:t>with</a:t>
            </a:r>
            <a:r>
              <a:rPr lang="es-ES_tradnl" sz="1200" dirty="0"/>
              <a:t> </a:t>
            </a:r>
            <a:r>
              <a:rPr lang="es-ES_tradnl" sz="1200" dirty="0" err="1"/>
              <a:t>his</a:t>
            </a:r>
            <a:r>
              <a:rPr lang="es-ES_tradnl" sz="1200" dirty="0"/>
              <a:t> </a:t>
            </a:r>
            <a:r>
              <a:rPr lang="es-ES_tradnl" sz="1200" dirty="0" err="1"/>
              <a:t>friends</a:t>
            </a:r>
            <a:r>
              <a:rPr lang="es-ES_tradnl" sz="1200" dirty="0"/>
              <a:t>?</a:t>
            </a:r>
          </a:p>
          <a:p>
            <a:br>
              <a:rPr lang="es-ES_tradnl" sz="1200" dirty="0"/>
            </a:br>
            <a:endParaRPr lang="es-ES_tradnl" sz="1200" dirty="0"/>
          </a:p>
        </p:txBody>
      </p:sp>
      <p:sp>
        <p:nvSpPr>
          <p:cNvPr id="2" name="TextBox 1"/>
          <p:cNvSpPr txBox="1"/>
          <p:nvPr/>
        </p:nvSpPr>
        <p:spPr>
          <a:xfrm>
            <a:off x="0" y="5171760"/>
            <a:ext cx="685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b="1" dirty="0" err="1"/>
              <a:t>Before</a:t>
            </a:r>
            <a:r>
              <a:rPr lang="es-ES_tradnl" sz="1200" b="1" dirty="0"/>
              <a:t> </a:t>
            </a:r>
            <a:r>
              <a:rPr lang="es-ES_tradnl" sz="1200" b="1" dirty="0" err="1"/>
              <a:t>you</a:t>
            </a:r>
            <a:r>
              <a:rPr lang="es-ES_tradnl" sz="1200" b="1" dirty="0"/>
              <a:t> </a:t>
            </a:r>
            <a:r>
              <a:rPr lang="es-ES_tradnl" sz="1200" b="1" dirty="0" err="1"/>
              <a:t>start</a:t>
            </a:r>
            <a:r>
              <a:rPr lang="es-ES_tradnl" sz="1200" b="1" dirty="0"/>
              <a:t>, </a:t>
            </a:r>
            <a:r>
              <a:rPr lang="es-ES_tradnl" sz="1200" b="1" dirty="0" err="1"/>
              <a:t>read</a:t>
            </a:r>
            <a:r>
              <a:rPr lang="es-ES_tradnl" sz="1200" b="1" dirty="0"/>
              <a:t> </a:t>
            </a:r>
            <a:r>
              <a:rPr lang="es-ES_tradnl" sz="1200" b="1" dirty="0" err="1"/>
              <a:t>through</a:t>
            </a:r>
            <a:r>
              <a:rPr lang="es-ES_tradnl" sz="1200" b="1" dirty="0"/>
              <a:t> </a:t>
            </a:r>
            <a:r>
              <a:rPr lang="es-ES_tradnl" sz="1200" b="1" dirty="0" err="1"/>
              <a:t>the</a:t>
            </a:r>
            <a:r>
              <a:rPr lang="es-ES_tradnl" sz="1200" b="1" dirty="0"/>
              <a:t> </a:t>
            </a:r>
            <a:r>
              <a:rPr lang="es-ES_tradnl" sz="1200" b="1" dirty="0" err="1"/>
              <a:t>questions</a:t>
            </a:r>
            <a:r>
              <a:rPr lang="es-ES_tradnl" sz="1200" b="1" dirty="0"/>
              <a:t> </a:t>
            </a:r>
            <a:r>
              <a:rPr lang="es-ES_tradnl" sz="1200" b="1" dirty="0" err="1"/>
              <a:t>that</a:t>
            </a:r>
            <a:r>
              <a:rPr lang="es-ES_tradnl" sz="1200" b="1" dirty="0"/>
              <a:t> Javier </a:t>
            </a:r>
            <a:r>
              <a:rPr lang="es-ES_tradnl" sz="1200" b="1" dirty="0" err="1"/>
              <a:t>will</a:t>
            </a:r>
            <a:r>
              <a:rPr lang="es-ES_tradnl" sz="1200" b="1" dirty="0"/>
              <a:t> be </a:t>
            </a:r>
            <a:r>
              <a:rPr lang="es-ES_tradnl" sz="1200" b="1" dirty="0" err="1"/>
              <a:t>answering</a:t>
            </a:r>
            <a:r>
              <a:rPr lang="es-ES_tradnl" sz="1200" b="1" dirty="0"/>
              <a:t> and </a:t>
            </a:r>
            <a:r>
              <a:rPr lang="es-ES_tradnl" sz="1200" b="1" dirty="0" err="1"/>
              <a:t>watch</a:t>
            </a:r>
            <a:r>
              <a:rPr lang="es-ES_tradnl" sz="1200" b="1" dirty="0"/>
              <a:t> </a:t>
            </a:r>
            <a:r>
              <a:rPr lang="es-ES_tradnl" sz="1200" b="1" dirty="0" err="1"/>
              <a:t>the</a:t>
            </a:r>
            <a:r>
              <a:rPr lang="es-ES_tradnl" sz="1200" b="1" dirty="0"/>
              <a:t> video </a:t>
            </a:r>
            <a:r>
              <a:rPr lang="es-ES_tradnl" sz="1200" b="1" dirty="0" err="1"/>
              <a:t>to</a:t>
            </a:r>
            <a:r>
              <a:rPr lang="es-ES_tradnl" sz="1200" b="1" dirty="0"/>
              <a:t> </a:t>
            </a:r>
            <a:r>
              <a:rPr lang="es-ES_tradnl" sz="1200" b="1" dirty="0" err="1"/>
              <a:t>familiarise</a:t>
            </a:r>
            <a:r>
              <a:rPr lang="es-ES_tradnl" sz="1200" b="1" dirty="0"/>
              <a:t> </a:t>
            </a:r>
            <a:r>
              <a:rPr lang="es-ES_tradnl" sz="1200" b="1" dirty="0" err="1"/>
              <a:t>yourself</a:t>
            </a:r>
            <a:r>
              <a:rPr lang="es-ES_tradnl" sz="1200" b="1" dirty="0"/>
              <a:t> </a:t>
            </a:r>
            <a:r>
              <a:rPr lang="es-ES_tradnl" sz="1200" b="1" dirty="0" err="1"/>
              <a:t>with</a:t>
            </a:r>
            <a:r>
              <a:rPr lang="es-ES_tradnl" sz="1200" b="1" dirty="0"/>
              <a:t> </a:t>
            </a:r>
            <a:r>
              <a:rPr lang="es-ES_tradnl" sz="1200" b="1" dirty="0" err="1"/>
              <a:t>the</a:t>
            </a:r>
            <a:r>
              <a:rPr lang="es-ES_tradnl" sz="1200" b="1" dirty="0"/>
              <a:t> </a:t>
            </a:r>
            <a:r>
              <a:rPr lang="es-ES_tradnl" sz="1200" b="1" dirty="0" err="1"/>
              <a:t>speed</a:t>
            </a:r>
            <a:r>
              <a:rPr lang="es-ES_tradnl" sz="1200" b="1" dirty="0"/>
              <a:t> of </a:t>
            </a:r>
            <a:r>
              <a:rPr lang="es-ES_tradnl" sz="1200" b="1" dirty="0" err="1"/>
              <a:t>his</a:t>
            </a:r>
            <a:r>
              <a:rPr lang="es-ES_tradnl" sz="1200" b="1" dirty="0"/>
              <a:t> </a:t>
            </a:r>
            <a:r>
              <a:rPr lang="es-ES_tradnl" sz="1200" b="1" dirty="0" err="1"/>
              <a:t>Spanish</a:t>
            </a:r>
            <a:r>
              <a:rPr lang="es-ES_tradnl" sz="1200" b="1" dirty="0"/>
              <a:t> and </a:t>
            </a:r>
            <a:r>
              <a:rPr lang="es-ES_tradnl" sz="1200" b="1" dirty="0" err="1"/>
              <a:t>his</a:t>
            </a:r>
            <a:r>
              <a:rPr lang="es-ES_tradnl" sz="1200" b="1" dirty="0"/>
              <a:t> </a:t>
            </a:r>
            <a:r>
              <a:rPr lang="es-ES_tradnl" sz="1200" b="1" dirty="0" err="1"/>
              <a:t>accent</a:t>
            </a:r>
            <a:r>
              <a:rPr lang="es-ES_tradnl" sz="1200" b="1" dirty="0"/>
              <a:t>. </a:t>
            </a:r>
            <a:r>
              <a:rPr lang="es-ES_tradnl" sz="1200" b="1" dirty="0" err="1"/>
              <a:t>You</a:t>
            </a:r>
            <a:r>
              <a:rPr lang="es-ES_tradnl" sz="1200" b="1" dirty="0"/>
              <a:t> can </a:t>
            </a:r>
            <a:r>
              <a:rPr lang="es-ES_tradnl" sz="1200" b="1" dirty="0" err="1"/>
              <a:t>refer</a:t>
            </a:r>
            <a:r>
              <a:rPr lang="es-ES_tradnl" sz="1200" b="1" dirty="0"/>
              <a:t> back </a:t>
            </a:r>
            <a:r>
              <a:rPr lang="es-ES_tradnl" sz="1200" b="1" dirty="0" err="1"/>
              <a:t>to</a:t>
            </a:r>
            <a:r>
              <a:rPr lang="es-ES_tradnl" sz="1200" b="1" dirty="0"/>
              <a:t> </a:t>
            </a:r>
            <a:r>
              <a:rPr lang="es-ES_tradnl" sz="1200" b="1" dirty="0" err="1"/>
              <a:t>these</a:t>
            </a:r>
            <a:r>
              <a:rPr lang="es-ES_tradnl" sz="1200" b="1" dirty="0"/>
              <a:t> </a:t>
            </a:r>
            <a:r>
              <a:rPr lang="es-ES_tradnl" sz="1200" b="1" dirty="0" err="1"/>
              <a:t>questions</a:t>
            </a:r>
            <a:r>
              <a:rPr lang="es-ES_tradnl" sz="1200" b="1" dirty="0"/>
              <a:t> </a:t>
            </a:r>
            <a:r>
              <a:rPr lang="es-ES_tradnl" sz="1200" b="1" dirty="0" err="1"/>
              <a:t>to</a:t>
            </a:r>
            <a:r>
              <a:rPr lang="es-ES_tradnl" sz="1200" b="1" dirty="0"/>
              <a:t> </a:t>
            </a:r>
            <a:r>
              <a:rPr lang="es-ES_tradnl" sz="1200" b="1" dirty="0" err="1"/>
              <a:t>help</a:t>
            </a:r>
            <a:r>
              <a:rPr lang="es-ES_tradnl" sz="1200" b="1" dirty="0"/>
              <a:t> </a:t>
            </a:r>
            <a:r>
              <a:rPr lang="es-ES_tradnl" sz="1200" b="1" dirty="0" err="1"/>
              <a:t>you</a:t>
            </a:r>
            <a:r>
              <a:rPr lang="es-ES_tradnl" sz="1200" b="1" dirty="0"/>
              <a:t> </a:t>
            </a:r>
            <a:r>
              <a:rPr lang="es-ES_tradnl" sz="1200" b="1" dirty="0" err="1"/>
              <a:t>with</a:t>
            </a:r>
            <a:r>
              <a:rPr lang="es-ES_tradnl" sz="1200" b="1" dirty="0"/>
              <a:t> </a:t>
            </a:r>
            <a:r>
              <a:rPr lang="es-ES_tradnl" sz="1200" b="1" dirty="0" err="1"/>
              <a:t>your</a:t>
            </a:r>
            <a:r>
              <a:rPr lang="es-ES_tradnl" sz="1200" b="1" dirty="0"/>
              <a:t> </a:t>
            </a:r>
            <a:r>
              <a:rPr lang="es-ES_tradnl" sz="1200" b="1" dirty="0" err="1"/>
              <a:t>answers</a:t>
            </a:r>
            <a:r>
              <a:rPr lang="es-ES_tradnl" sz="1200" b="1" dirty="0"/>
              <a:t>.</a:t>
            </a:r>
          </a:p>
          <a:p>
            <a:endParaRPr lang="es-ES_tradnl" sz="1200" b="1" dirty="0"/>
          </a:p>
          <a:p>
            <a:r>
              <a:rPr lang="es-ES_tradnl" sz="1200" b="1" dirty="0"/>
              <a:t>Re-</a:t>
            </a:r>
            <a:r>
              <a:rPr lang="es-ES_tradnl" sz="1200" b="1" dirty="0" err="1"/>
              <a:t>watch</a:t>
            </a:r>
            <a:r>
              <a:rPr lang="es-ES_tradnl" sz="1200" b="1" dirty="0"/>
              <a:t> </a:t>
            </a:r>
            <a:r>
              <a:rPr lang="es-ES_tradnl" sz="1200" b="1" dirty="0" err="1"/>
              <a:t>the</a:t>
            </a:r>
            <a:r>
              <a:rPr lang="es-ES_tradnl" sz="1200" b="1" dirty="0"/>
              <a:t> video </a:t>
            </a:r>
            <a:r>
              <a:rPr lang="es-ES_tradnl" sz="1200" b="1" dirty="0" err="1"/>
              <a:t>or</a:t>
            </a:r>
            <a:r>
              <a:rPr lang="es-ES_tradnl" sz="1200" b="1" dirty="0"/>
              <a:t> </a:t>
            </a:r>
            <a:r>
              <a:rPr lang="es-ES_tradnl" sz="1200" b="1" dirty="0" err="1"/>
              <a:t>suggested</a:t>
            </a:r>
            <a:r>
              <a:rPr lang="es-ES_tradnl" sz="1200" b="1" dirty="0"/>
              <a:t> </a:t>
            </a:r>
            <a:r>
              <a:rPr lang="es-ES_tradnl" sz="1200" b="1" dirty="0" err="1"/>
              <a:t>sections</a:t>
            </a:r>
            <a:r>
              <a:rPr lang="es-ES_tradnl" sz="1200" b="1" dirty="0"/>
              <a:t> as </a:t>
            </a:r>
            <a:r>
              <a:rPr lang="es-ES_tradnl" sz="1200" b="1" dirty="0" err="1"/>
              <a:t>many</a:t>
            </a:r>
            <a:r>
              <a:rPr lang="es-ES_tradnl" sz="1200" b="1" dirty="0"/>
              <a:t> times as </a:t>
            </a:r>
            <a:r>
              <a:rPr lang="es-ES_tradnl" sz="1200" b="1" dirty="0" err="1"/>
              <a:t>you</a:t>
            </a:r>
            <a:r>
              <a:rPr lang="es-ES_tradnl" sz="1200" b="1" dirty="0"/>
              <a:t> </a:t>
            </a:r>
            <a:r>
              <a:rPr lang="es-ES_tradnl" sz="1200" b="1" dirty="0" err="1"/>
              <a:t>need</a:t>
            </a:r>
            <a:r>
              <a:rPr lang="es-ES_tradnl" sz="1200" b="1" dirty="0"/>
              <a:t> </a:t>
            </a:r>
            <a:r>
              <a:rPr lang="es-ES_tradnl" sz="1200" b="1" dirty="0" err="1"/>
              <a:t>to</a:t>
            </a:r>
            <a:r>
              <a:rPr lang="es-ES_tradnl" sz="1200" b="1" dirty="0"/>
              <a:t> </a:t>
            </a:r>
            <a:r>
              <a:rPr lang="es-ES_tradnl" sz="1200" b="1" dirty="0" err="1"/>
              <a:t>answer</a:t>
            </a:r>
            <a:r>
              <a:rPr lang="es-ES_tradnl" sz="1200" b="1" dirty="0"/>
              <a:t> </a:t>
            </a:r>
            <a:r>
              <a:rPr lang="es-ES_tradnl" sz="1200" b="1" dirty="0" err="1"/>
              <a:t>the</a:t>
            </a:r>
            <a:r>
              <a:rPr lang="es-ES_tradnl" sz="1200" b="1" dirty="0"/>
              <a:t> </a:t>
            </a:r>
            <a:r>
              <a:rPr lang="es-ES_tradnl" sz="1200" b="1" dirty="0" err="1"/>
              <a:t>following</a:t>
            </a:r>
            <a:r>
              <a:rPr lang="es-ES_tradnl" sz="1200" b="1" dirty="0"/>
              <a:t> </a:t>
            </a:r>
            <a:r>
              <a:rPr lang="es-ES_tradnl" sz="1200" b="1" dirty="0" err="1"/>
              <a:t>questions</a:t>
            </a:r>
            <a:r>
              <a:rPr lang="es-ES_tradnl" sz="1200" b="1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726937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235184"/>
            <a:ext cx="6858000" cy="6370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/>
              <a:t>7. </a:t>
            </a:r>
            <a:r>
              <a:rPr lang="es-ES_tradnl" sz="1200" dirty="0" err="1"/>
              <a:t>What</a:t>
            </a:r>
            <a:r>
              <a:rPr lang="es-ES_tradnl" sz="1200" dirty="0"/>
              <a:t> </a:t>
            </a:r>
            <a:r>
              <a:rPr lang="es-ES_tradnl" sz="1200" dirty="0" err="1"/>
              <a:t>two</a:t>
            </a:r>
            <a:r>
              <a:rPr lang="es-ES_tradnl" sz="1200" dirty="0"/>
              <a:t> </a:t>
            </a:r>
            <a:r>
              <a:rPr lang="es-ES_tradnl" sz="1200" dirty="0" err="1"/>
              <a:t>things</a:t>
            </a:r>
            <a:r>
              <a:rPr lang="es-ES_tradnl" sz="1200" dirty="0"/>
              <a:t> are </a:t>
            </a:r>
            <a:r>
              <a:rPr lang="es-ES_tradnl" sz="1200" dirty="0" err="1"/>
              <a:t>you</a:t>
            </a:r>
            <a:r>
              <a:rPr lang="es-ES_tradnl" sz="1200" dirty="0"/>
              <a:t> </a:t>
            </a:r>
            <a:r>
              <a:rPr lang="es-ES_tradnl" sz="1200" dirty="0" err="1"/>
              <a:t>allowed</a:t>
            </a:r>
            <a:r>
              <a:rPr lang="es-ES_tradnl" sz="1200" dirty="0"/>
              <a:t> </a:t>
            </a:r>
            <a:r>
              <a:rPr lang="es-ES_tradnl" sz="1200" dirty="0" err="1"/>
              <a:t>to</a:t>
            </a:r>
            <a:r>
              <a:rPr lang="es-ES_tradnl" sz="1200" dirty="0"/>
              <a:t> do in </a:t>
            </a:r>
            <a:r>
              <a:rPr lang="es-ES_tradnl" sz="1200" dirty="0" err="1"/>
              <a:t>Spain</a:t>
            </a:r>
            <a:r>
              <a:rPr lang="es-ES_tradnl" sz="1200" dirty="0"/>
              <a:t> </a:t>
            </a:r>
            <a:r>
              <a:rPr lang="es-ES_tradnl" sz="1200" dirty="0" err="1"/>
              <a:t>during</a:t>
            </a:r>
            <a:r>
              <a:rPr lang="es-ES_tradnl" sz="1200" dirty="0"/>
              <a:t> </a:t>
            </a:r>
            <a:r>
              <a:rPr lang="es-ES_tradnl" sz="1200" dirty="0" err="1"/>
              <a:t>quarantine</a:t>
            </a:r>
            <a:r>
              <a:rPr lang="es-ES_tradnl" sz="1200" dirty="0"/>
              <a:t>? </a:t>
            </a:r>
            <a:r>
              <a:rPr lang="es-ES_tradnl" sz="1200" dirty="0" err="1"/>
              <a:t>Choose</a:t>
            </a:r>
            <a:r>
              <a:rPr lang="es-ES_tradnl" sz="1200" dirty="0"/>
              <a:t> </a:t>
            </a:r>
            <a:r>
              <a:rPr lang="es-ES_tradnl" sz="1200" dirty="0" err="1"/>
              <a:t>two</a:t>
            </a:r>
            <a:r>
              <a:rPr lang="es-ES_tradnl" sz="1200" dirty="0"/>
              <a:t> </a:t>
            </a:r>
            <a:r>
              <a:rPr lang="es-ES_tradnl" sz="1200" dirty="0" err="1"/>
              <a:t>from</a:t>
            </a:r>
            <a:r>
              <a:rPr lang="es-ES_tradnl" sz="1200" dirty="0"/>
              <a:t> </a:t>
            </a:r>
            <a:r>
              <a:rPr lang="es-ES_tradnl" sz="1200" dirty="0" err="1"/>
              <a:t>the</a:t>
            </a:r>
            <a:r>
              <a:rPr lang="es-ES_tradnl" sz="1200" dirty="0"/>
              <a:t> </a:t>
            </a:r>
            <a:r>
              <a:rPr lang="es-ES_tradnl" sz="1200" dirty="0" err="1"/>
              <a:t>list</a:t>
            </a:r>
            <a:r>
              <a:rPr lang="es-ES_tradnl" sz="1200" dirty="0"/>
              <a:t> </a:t>
            </a:r>
            <a:r>
              <a:rPr lang="es-ES_tradnl" sz="1200" dirty="0" err="1"/>
              <a:t>below</a:t>
            </a:r>
            <a:r>
              <a:rPr lang="es-ES_tradnl" sz="1200" dirty="0"/>
              <a:t> (1 min 04):</a:t>
            </a:r>
          </a:p>
          <a:p>
            <a:endParaRPr lang="es-ES_tradnl" sz="1200" dirty="0"/>
          </a:p>
          <a:p>
            <a:r>
              <a:rPr lang="es-ES_tradnl" sz="1200" dirty="0"/>
              <a:t>a) </a:t>
            </a:r>
            <a:r>
              <a:rPr lang="es-ES_tradnl" sz="1200" dirty="0" err="1"/>
              <a:t>go</a:t>
            </a:r>
            <a:r>
              <a:rPr lang="es-ES_tradnl" sz="1200" dirty="0"/>
              <a:t> </a:t>
            </a:r>
            <a:r>
              <a:rPr lang="es-ES_tradnl" sz="1200" dirty="0" err="1"/>
              <a:t>out</a:t>
            </a:r>
            <a:r>
              <a:rPr lang="es-ES_tradnl" sz="1200" dirty="0"/>
              <a:t> </a:t>
            </a:r>
            <a:r>
              <a:rPr lang="es-ES_tradnl" sz="1200" dirty="0" err="1"/>
              <a:t>for</a:t>
            </a:r>
            <a:r>
              <a:rPr lang="es-ES_tradnl" sz="1200" dirty="0"/>
              <a:t> </a:t>
            </a:r>
            <a:r>
              <a:rPr lang="es-ES_tradnl" sz="1200" dirty="0" err="1"/>
              <a:t>exercise</a:t>
            </a:r>
            <a:br>
              <a:rPr lang="es-ES_tradnl" sz="1200" dirty="0"/>
            </a:br>
            <a:r>
              <a:rPr lang="es-ES_tradnl" sz="1200" dirty="0"/>
              <a:t>b) </a:t>
            </a:r>
            <a:r>
              <a:rPr lang="en-GB" sz="1200" dirty="0"/>
              <a:t>go to the supermarket</a:t>
            </a:r>
            <a:br>
              <a:rPr lang="en-GB" sz="1200" dirty="0"/>
            </a:br>
            <a:r>
              <a:rPr lang="es-ES_tradnl" sz="1200" dirty="0"/>
              <a:t>c) </a:t>
            </a:r>
            <a:r>
              <a:rPr lang="es-ES_tradnl" sz="1200" dirty="0" err="1"/>
              <a:t>meet</a:t>
            </a:r>
            <a:r>
              <a:rPr lang="es-ES_tradnl" sz="1200" dirty="0"/>
              <a:t> </a:t>
            </a:r>
            <a:r>
              <a:rPr lang="es-ES_tradnl" sz="1200" dirty="0" err="1"/>
              <a:t>friends</a:t>
            </a:r>
            <a:r>
              <a:rPr lang="es-ES_tradnl" sz="1200" dirty="0"/>
              <a:t> in </a:t>
            </a:r>
            <a:r>
              <a:rPr lang="es-ES_tradnl" sz="1200" dirty="0" err="1"/>
              <a:t>the</a:t>
            </a:r>
            <a:r>
              <a:rPr lang="es-ES_tradnl" sz="1200" dirty="0"/>
              <a:t> </a:t>
            </a:r>
            <a:r>
              <a:rPr lang="es-ES_tradnl" sz="1200" dirty="0" err="1"/>
              <a:t>park</a:t>
            </a:r>
            <a:br>
              <a:rPr lang="es-ES_tradnl" sz="1200" dirty="0"/>
            </a:br>
            <a:r>
              <a:rPr lang="es-ES_tradnl" sz="1200" dirty="0"/>
              <a:t>d) </a:t>
            </a:r>
            <a:r>
              <a:rPr lang="es-ES_tradnl" sz="1200" dirty="0" err="1"/>
              <a:t>walk</a:t>
            </a:r>
            <a:r>
              <a:rPr lang="es-ES_tradnl" sz="1200" dirty="0"/>
              <a:t> </a:t>
            </a:r>
            <a:r>
              <a:rPr lang="es-ES_tradnl" sz="1200" dirty="0" err="1"/>
              <a:t>the</a:t>
            </a:r>
            <a:r>
              <a:rPr lang="es-ES_tradnl" sz="1200" dirty="0"/>
              <a:t> </a:t>
            </a:r>
            <a:r>
              <a:rPr lang="es-ES_tradnl" sz="1200" dirty="0" err="1"/>
              <a:t>dog</a:t>
            </a:r>
            <a:endParaRPr lang="es-ES_tradnl" sz="1200" dirty="0"/>
          </a:p>
          <a:p>
            <a:r>
              <a:rPr lang="es-ES_tradnl" sz="1200" dirty="0"/>
              <a:t>e) </a:t>
            </a:r>
            <a:r>
              <a:rPr lang="es-ES_tradnl" sz="1200" dirty="0" err="1"/>
              <a:t>go</a:t>
            </a:r>
            <a:r>
              <a:rPr lang="es-ES_tradnl" sz="1200" dirty="0"/>
              <a:t> </a:t>
            </a:r>
            <a:r>
              <a:rPr lang="es-ES_tradnl" sz="1200" dirty="0" err="1"/>
              <a:t>to</a:t>
            </a:r>
            <a:r>
              <a:rPr lang="es-ES_tradnl" sz="1200" dirty="0"/>
              <a:t> </a:t>
            </a:r>
            <a:r>
              <a:rPr lang="es-ES_tradnl" sz="1200" dirty="0" err="1"/>
              <a:t>the</a:t>
            </a:r>
            <a:r>
              <a:rPr lang="es-ES_tradnl" sz="1200" dirty="0"/>
              <a:t> </a:t>
            </a:r>
            <a:r>
              <a:rPr lang="es-ES_tradnl" sz="1200" dirty="0" err="1"/>
              <a:t>beach</a:t>
            </a:r>
            <a:endParaRPr lang="es-ES_tradnl" sz="1200" dirty="0"/>
          </a:p>
          <a:p>
            <a:endParaRPr lang="es-ES_tradnl" sz="1200" dirty="0"/>
          </a:p>
          <a:p>
            <a:r>
              <a:rPr lang="es-ES_tradnl" sz="1200" dirty="0"/>
              <a:t>8. </a:t>
            </a:r>
            <a:r>
              <a:rPr lang="es-ES_tradnl" sz="1200" dirty="0" err="1"/>
              <a:t>If</a:t>
            </a:r>
            <a:r>
              <a:rPr lang="es-ES_tradnl" sz="1200" dirty="0"/>
              <a:t> ‘papel higiénico’ </a:t>
            </a:r>
            <a:r>
              <a:rPr lang="es-ES_tradnl" sz="1200" dirty="0" err="1"/>
              <a:t>lierally</a:t>
            </a:r>
            <a:r>
              <a:rPr lang="es-ES_tradnl" sz="1200" dirty="0"/>
              <a:t> </a:t>
            </a:r>
            <a:r>
              <a:rPr lang="es-ES_tradnl" sz="1200" dirty="0" err="1"/>
              <a:t>translates</a:t>
            </a:r>
            <a:r>
              <a:rPr lang="es-ES_tradnl" sz="1200" dirty="0"/>
              <a:t> </a:t>
            </a:r>
            <a:r>
              <a:rPr lang="es-ES_tradnl" sz="1200" dirty="0" err="1"/>
              <a:t>to</a:t>
            </a:r>
            <a:r>
              <a:rPr lang="es-ES_tradnl" sz="1200" dirty="0"/>
              <a:t>: </a:t>
            </a:r>
            <a:r>
              <a:rPr lang="es-ES_tradnl" sz="1200" dirty="0" err="1"/>
              <a:t>paper</a:t>
            </a:r>
            <a:r>
              <a:rPr lang="es-ES_tradnl" sz="1200" dirty="0"/>
              <a:t> </a:t>
            </a:r>
            <a:r>
              <a:rPr lang="es-ES_tradnl" sz="1200" dirty="0" err="1"/>
              <a:t>hygenic</a:t>
            </a:r>
            <a:r>
              <a:rPr lang="es-ES_tradnl" sz="1200" dirty="0"/>
              <a:t> </a:t>
            </a:r>
            <a:r>
              <a:rPr lang="es-ES_tradnl" sz="1200" dirty="0" err="1"/>
              <a:t>what</a:t>
            </a:r>
            <a:r>
              <a:rPr lang="es-ES_tradnl" sz="1200" dirty="0"/>
              <a:t> do </a:t>
            </a:r>
            <a:r>
              <a:rPr lang="es-ES_tradnl" sz="1200" dirty="0" err="1"/>
              <a:t>you</a:t>
            </a:r>
            <a:r>
              <a:rPr lang="es-ES_tradnl" sz="1200" dirty="0"/>
              <a:t> </a:t>
            </a:r>
            <a:r>
              <a:rPr lang="es-ES_tradnl" sz="1200" dirty="0" err="1"/>
              <a:t>think</a:t>
            </a:r>
            <a:r>
              <a:rPr lang="es-ES_tradnl" sz="1200" dirty="0"/>
              <a:t> </a:t>
            </a:r>
            <a:r>
              <a:rPr lang="es-ES_tradnl" sz="1200" dirty="0" err="1"/>
              <a:t>it</a:t>
            </a:r>
            <a:r>
              <a:rPr lang="es-ES_tradnl" sz="1200" dirty="0"/>
              <a:t> </a:t>
            </a:r>
            <a:r>
              <a:rPr lang="es-ES_tradnl" sz="1200" dirty="0" err="1"/>
              <a:t>means</a:t>
            </a:r>
            <a:r>
              <a:rPr lang="es-ES_tradnl" sz="1200" dirty="0"/>
              <a:t>?</a:t>
            </a:r>
          </a:p>
          <a:p>
            <a:br>
              <a:rPr lang="es-ES_tradnl" sz="1200" dirty="0"/>
            </a:br>
            <a:r>
              <a:rPr lang="es-ES_tradnl" sz="1200" dirty="0"/>
              <a:t>a) </a:t>
            </a:r>
            <a:r>
              <a:rPr lang="es-ES_tradnl" sz="1200" dirty="0" err="1"/>
              <a:t>kitchen</a:t>
            </a:r>
            <a:r>
              <a:rPr lang="es-ES_tradnl" sz="1200" dirty="0"/>
              <a:t> roll            b) </a:t>
            </a:r>
            <a:r>
              <a:rPr lang="es-ES_tradnl" sz="1200" dirty="0" err="1"/>
              <a:t>loo</a:t>
            </a:r>
            <a:r>
              <a:rPr lang="es-ES_tradnl" sz="1200" dirty="0"/>
              <a:t> roll        c) </a:t>
            </a:r>
            <a:r>
              <a:rPr lang="es-ES_tradnl" sz="1200" dirty="0" err="1"/>
              <a:t>disinfectant</a:t>
            </a:r>
            <a:r>
              <a:rPr lang="es-ES_tradnl" sz="1200" dirty="0"/>
              <a:t> </a:t>
            </a:r>
            <a:r>
              <a:rPr lang="es-ES_tradnl" sz="1200" dirty="0" err="1"/>
              <a:t>wipes</a:t>
            </a:r>
            <a:r>
              <a:rPr lang="es-ES_tradnl" sz="1200" dirty="0"/>
              <a:t> </a:t>
            </a:r>
          </a:p>
          <a:p>
            <a:endParaRPr lang="es-ES_tradnl" sz="1200" dirty="0"/>
          </a:p>
          <a:p>
            <a:r>
              <a:rPr lang="es-ES_tradnl" sz="1200" dirty="0"/>
              <a:t>9. Complete </a:t>
            </a:r>
            <a:r>
              <a:rPr lang="es-ES_tradnl" sz="1200" dirty="0" err="1"/>
              <a:t>the</a:t>
            </a:r>
            <a:r>
              <a:rPr lang="es-ES_tradnl" sz="1200" dirty="0"/>
              <a:t> </a:t>
            </a:r>
            <a:r>
              <a:rPr lang="es-ES_tradnl" sz="1200" dirty="0" err="1"/>
              <a:t>following</a:t>
            </a:r>
            <a:r>
              <a:rPr lang="es-ES_tradnl" sz="1200" dirty="0"/>
              <a:t> </a:t>
            </a:r>
            <a:r>
              <a:rPr lang="es-ES_tradnl" sz="1200" dirty="0" err="1"/>
              <a:t>sentence</a:t>
            </a:r>
            <a:r>
              <a:rPr lang="es-ES_tradnl" sz="1200" dirty="0"/>
              <a:t> in </a:t>
            </a:r>
            <a:r>
              <a:rPr lang="es-ES_tradnl" sz="1200" dirty="0" err="1"/>
              <a:t>Spanish</a:t>
            </a:r>
            <a:r>
              <a:rPr lang="es-ES_tradnl" sz="1200" dirty="0"/>
              <a:t>, </a:t>
            </a:r>
            <a:r>
              <a:rPr lang="es-ES_tradnl" sz="1200" dirty="0" err="1"/>
              <a:t>then</a:t>
            </a:r>
            <a:r>
              <a:rPr lang="es-ES_tradnl" sz="1200" dirty="0"/>
              <a:t> </a:t>
            </a:r>
            <a:r>
              <a:rPr lang="es-ES_tradnl" sz="1200" dirty="0" err="1"/>
              <a:t>translate</a:t>
            </a:r>
            <a:r>
              <a:rPr lang="es-ES_tradnl" sz="1200" dirty="0"/>
              <a:t> </a:t>
            </a:r>
            <a:r>
              <a:rPr lang="es-ES_tradnl" sz="1200" dirty="0" err="1"/>
              <a:t>to</a:t>
            </a:r>
            <a:r>
              <a:rPr lang="es-ES_tradnl" sz="1200" dirty="0"/>
              <a:t> English (1 min 57):</a:t>
            </a:r>
          </a:p>
          <a:p>
            <a:endParaRPr lang="es-ES_tradnl" sz="1200" dirty="0"/>
          </a:p>
          <a:p>
            <a:r>
              <a:rPr lang="es-ES_tradnl" sz="1200" dirty="0"/>
              <a:t>Lo que más echo de menos durante la cuarentena es pues visitar a mi _____________.</a:t>
            </a:r>
            <a:br>
              <a:rPr lang="es-ES_tradnl" sz="1200" dirty="0"/>
            </a:br>
            <a:endParaRPr lang="es-ES_tradnl" sz="1200" dirty="0"/>
          </a:p>
          <a:p>
            <a:r>
              <a:rPr lang="es-ES_tradnl" sz="1200" dirty="0"/>
              <a:t>10. </a:t>
            </a:r>
            <a:r>
              <a:rPr lang="es-ES_tradnl" sz="1200" dirty="0" err="1"/>
              <a:t>What</a:t>
            </a:r>
            <a:r>
              <a:rPr lang="es-ES_tradnl" sz="1200" dirty="0"/>
              <a:t> </a:t>
            </a:r>
            <a:r>
              <a:rPr lang="es-ES_tradnl" sz="1200" dirty="0" err="1"/>
              <a:t>is</a:t>
            </a:r>
            <a:r>
              <a:rPr lang="es-ES_tradnl" sz="1200" dirty="0"/>
              <a:t> he </a:t>
            </a:r>
            <a:r>
              <a:rPr lang="es-ES_tradnl" sz="1200" dirty="0" err="1"/>
              <a:t>going</a:t>
            </a:r>
            <a:r>
              <a:rPr lang="es-ES_tradnl" sz="1200" dirty="0"/>
              <a:t> </a:t>
            </a:r>
            <a:r>
              <a:rPr lang="es-ES_tradnl" sz="1200" dirty="0" err="1"/>
              <a:t>to</a:t>
            </a:r>
            <a:r>
              <a:rPr lang="es-ES_tradnl" sz="1200" dirty="0"/>
              <a:t> do </a:t>
            </a:r>
            <a:r>
              <a:rPr lang="es-ES_tradnl" sz="1200" dirty="0" err="1"/>
              <a:t>when</a:t>
            </a:r>
            <a:r>
              <a:rPr lang="es-ES_tradnl" sz="1200" dirty="0"/>
              <a:t> </a:t>
            </a:r>
            <a:r>
              <a:rPr lang="es-ES_tradnl" sz="1200" dirty="0" err="1"/>
              <a:t>quarantine</a:t>
            </a:r>
            <a:r>
              <a:rPr lang="es-ES_tradnl" sz="1200" dirty="0"/>
              <a:t> </a:t>
            </a:r>
            <a:r>
              <a:rPr lang="es-ES_tradnl" sz="1200" dirty="0" err="1"/>
              <a:t>ends</a:t>
            </a:r>
            <a:r>
              <a:rPr lang="es-ES_tradnl" sz="1200" dirty="0"/>
              <a:t>? (3 min 37)</a:t>
            </a:r>
          </a:p>
          <a:p>
            <a:endParaRPr lang="es-ES_tradnl" sz="1200" dirty="0"/>
          </a:p>
          <a:p>
            <a:pPr marL="228600" indent="-228600">
              <a:buAutoNum type="alphaLcParenR"/>
            </a:pPr>
            <a:r>
              <a:rPr lang="es-ES_tradnl" sz="1200" dirty="0" err="1"/>
              <a:t>go</a:t>
            </a:r>
            <a:r>
              <a:rPr lang="es-ES_tradnl" sz="1200" dirty="0"/>
              <a:t> </a:t>
            </a:r>
            <a:r>
              <a:rPr lang="es-ES_tradnl" sz="1200" dirty="0" err="1"/>
              <a:t>out</a:t>
            </a:r>
            <a:r>
              <a:rPr lang="es-ES_tradnl" sz="1200" dirty="0"/>
              <a:t> </a:t>
            </a:r>
            <a:r>
              <a:rPr lang="es-ES_tradnl" sz="1200" dirty="0" err="1"/>
              <a:t>with</a:t>
            </a:r>
            <a:r>
              <a:rPr lang="es-ES_tradnl" sz="1200" dirty="0"/>
              <a:t> </a:t>
            </a:r>
            <a:r>
              <a:rPr lang="es-ES_tradnl" sz="1200" dirty="0" err="1"/>
              <a:t>friends</a:t>
            </a:r>
            <a:r>
              <a:rPr lang="es-ES_tradnl" sz="1200" dirty="0"/>
              <a:t>           b) </a:t>
            </a:r>
            <a:r>
              <a:rPr lang="es-ES_tradnl" sz="1200" dirty="0" err="1"/>
              <a:t>go</a:t>
            </a:r>
            <a:r>
              <a:rPr lang="es-ES_tradnl" sz="1200" dirty="0"/>
              <a:t> </a:t>
            </a:r>
            <a:r>
              <a:rPr lang="es-ES_tradnl" sz="1200" dirty="0" err="1"/>
              <a:t>to</a:t>
            </a:r>
            <a:r>
              <a:rPr lang="es-ES_tradnl" sz="1200" dirty="0"/>
              <a:t> </a:t>
            </a:r>
            <a:r>
              <a:rPr lang="es-ES_tradnl" sz="1200" dirty="0" err="1"/>
              <a:t>the</a:t>
            </a:r>
            <a:r>
              <a:rPr lang="es-ES_tradnl" sz="1200" dirty="0"/>
              <a:t> </a:t>
            </a:r>
            <a:r>
              <a:rPr lang="es-ES_tradnl" sz="1200" dirty="0" err="1"/>
              <a:t>countryside</a:t>
            </a:r>
            <a:r>
              <a:rPr lang="es-ES_tradnl" sz="1200" dirty="0"/>
              <a:t>          c) </a:t>
            </a:r>
            <a:r>
              <a:rPr lang="es-ES_tradnl" sz="1200" dirty="0" err="1"/>
              <a:t>go</a:t>
            </a:r>
            <a:r>
              <a:rPr lang="es-ES_tradnl" sz="1200" dirty="0"/>
              <a:t> </a:t>
            </a:r>
            <a:r>
              <a:rPr lang="es-ES_tradnl" sz="1200" dirty="0" err="1"/>
              <a:t>to</a:t>
            </a:r>
            <a:r>
              <a:rPr lang="es-ES_tradnl" sz="1200" dirty="0"/>
              <a:t> </a:t>
            </a:r>
            <a:r>
              <a:rPr lang="es-ES_tradnl" sz="1200" dirty="0" err="1"/>
              <a:t>the</a:t>
            </a:r>
            <a:r>
              <a:rPr lang="es-ES_tradnl" sz="1200" dirty="0"/>
              <a:t> </a:t>
            </a:r>
            <a:r>
              <a:rPr lang="es-ES_tradnl" sz="1200" dirty="0" err="1"/>
              <a:t>beach</a:t>
            </a:r>
            <a:endParaRPr lang="es-ES_tradnl" sz="1200" dirty="0"/>
          </a:p>
          <a:p>
            <a:endParaRPr lang="es-ES_tradnl" sz="1200" dirty="0"/>
          </a:p>
          <a:p>
            <a:r>
              <a:rPr lang="es-ES_tradnl" sz="1200" dirty="0"/>
              <a:t>11. </a:t>
            </a:r>
            <a:r>
              <a:rPr lang="es-ES_tradnl" sz="1200" dirty="0" err="1"/>
              <a:t>Does</a:t>
            </a:r>
            <a:r>
              <a:rPr lang="es-ES_tradnl" sz="1200" dirty="0"/>
              <a:t> Javier </a:t>
            </a:r>
            <a:r>
              <a:rPr lang="es-ES_tradnl" sz="1200" dirty="0" err="1"/>
              <a:t>think</a:t>
            </a:r>
            <a:r>
              <a:rPr lang="es-ES_tradnl" sz="1200" dirty="0"/>
              <a:t> </a:t>
            </a:r>
            <a:r>
              <a:rPr lang="es-ES_tradnl" sz="1200" dirty="0" err="1"/>
              <a:t>that</a:t>
            </a:r>
            <a:r>
              <a:rPr lang="es-ES_tradnl" sz="1200" dirty="0"/>
              <a:t> </a:t>
            </a:r>
            <a:r>
              <a:rPr lang="es-ES_tradnl" sz="1200" dirty="0" err="1"/>
              <a:t>things</a:t>
            </a:r>
            <a:r>
              <a:rPr lang="es-ES_tradnl" sz="1200" dirty="0"/>
              <a:t> </a:t>
            </a:r>
            <a:r>
              <a:rPr lang="es-ES_tradnl" sz="1200" dirty="0" err="1"/>
              <a:t>will</a:t>
            </a:r>
            <a:r>
              <a:rPr lang="es-ES_tradnl" sz="1200" dirty="0"/>
              <a:t> be </a:t>
            </a:r>
            <a:r>
              <a:rPr lang="es-ES_tradnl" sz="1200" dirty="0" err="1"/>
              <a:t>different</a:t>
            </a:r>
            <a:r>
              <a:rPr lang="es-ES_tradnl" sz="1200" dirty="0"/>
              <a:t> </a:t>
            </a:r>
            <a:r>
              <a:rPr lang="es-ES_tradnl" sz="1200" dirty="0" err="1"/>
              <a:t>afterwards</a:t>
            </a:r>
            <a:r>
              <a:rPr lang="es-ES_tradnl" sz="1200" dirty="0"/>
              <a:t>? (4 min 14)</a:t>
            </a:r>
          </a:p>
          <a:p>
            <a:endParaRPr lang="es-ES_tradnl" sz="1200" dirty="0"/>
          </a:p>
          <a:p>
            <a:r>
              <a:rPr lang="es-ES_tradnl" sz="1200" dirty="0"/>
              <a:t>12a. Listen </a:t>
            </a:r>
            <a:r>
              <a:rPr lang="es-ES_tradnl" sz="1200" dirty="0" err="1"/>
              <a:t>to</a:t>
            </a:r>
            <a:r>
              <a:rPr lang="es-ES_tradnl" sz="1200" dirty="0"/>
              <a:t> </a:t>
            </a:r>
            <a:r>
              <a:rPr lang="es-ES_tradnl" sz="1200" dirty="0" err="1"/>
              <a:t>what</a:t>
            </a:r>
            <a:r>
              <a:rPr lang="es-ES_tradnl" sz="1200" dirty="0"/>
              <a:t> he </a:t>
            </a:r>
            <a:r>
              <a:rPr lang="es-ES_tradnl" sz="1200" dirty="0" err="1"/>
              <a:t>says</a:t>
            </a:r>
            <a:r>
              <a:rPr lang="es-ES_tradnl" sz="1200" dirty="0"/>
              <a:t> </a:t>
            </a:r>
            <a:r>
              <a:rPr lang="es-ES_tradnl" sz="1200" dirty="0" err="1"/>
              <a:t>from</a:t>
            </a:r>
            <a:r>
              <a:rPr lang="es-ES_tradnl" sz="1200" dirty="0"/>
              <a:t> 4 min 13 and </a:t>
            </a:r>
            <a:r>
              <a:rPr lang="es-ES_tradnl" sz="1200" dirty="0" err="1"/>
              <a:t>choose</a:t>
            </a:r>
            <a:r>
              <a:rPr lang="es-ES_tradnl" sz="1200" dirty="0"/>
              <a:t> </a:t>
            </a:r>
            <a:r>
              <a:rPr lang="es-ES_tradnl" sz="1200" dirty="0" err="1"/>
              <a:t>the</a:t>
            </a:r>
            <a:r>
              <a:rPr lang="es-ES_tradnl" sz="1200" dirty="0"/>
              <a:t> </a:t>
            </a:r>
            <a:r>
              <a:rPr lang="es-ES_tradnl" sz="1200" dirty="0" err="1"/>
              <a:t>correct</a:t>
            </a:r>
            <a:r>
              <a:rPr lang="es-ES_tradnl" sz="1200" dirty="0"/>
              <a:t> </a:t>
            </a:r>
            <a:r>
              <a:rPr lang="es-ES_tradnl" sz="1200" dirty="0" err="1"/>
              <a:t>options</a:t>
            </a:r>
            <a:r>
              <a:rPr lang="es-ES_tradnl" sz="1200" dirty="0"/>
              <a:t> </a:t>
            </a:r>
            <a:r>
              <a:rPr lang="es-ES_tradnl" sz="1200" dirty="0" err="1"/>
              <a:t>from</a:t>
            </a:r>
            <a:r>
              <a:rPr lang="es-ES_tradnl" sz="1200" dirty="0"/>
              <a:t> </a:t>
            </a:r>
            <a:r>
              <a:rPr lang="es-ES_tradnl" sz="1200" dirty="0" err="1"/>
              <a:t>below</a:t>
            </a:r>
            <a:r>
              <a:rPr lang="es-ES_tradnl" sz="1200" dirty="0"/>
              <a:t>:</a:t>
            </a:r>
          </a:p>
          <a:p>
            <a:endParaRPr lang="es-ES_tradnl" sz="1200" dirty="0"/>
          </a:p>
          <a:p>
            <a:r>
              <a:rPr lang="es-ES_tradnl" sz="1200" dirty="0"/>
              <a:t>‘La gente va a 1.usar/valorar/disfrutar más las pequeñas 2. casas/alegrías/cosas y va a valorar 3. más/menos/mucho que no es necesario 4. gastar/tener/comprar mucho dinero’.  </a:t>
            </a:r>
          </a:p>
          <a:p>
            <a:endParaRPr lang="es-ES_tradnl" sz="1200" dirty="0"/>
          </a:p>
          <a:p>
            <a:r>
              <a:rPr lang="es-ES_tradnl" sz="1200" dirty="0"/>
              <a:t>12b </a:t>
            </a:r>
            <a:r>
              <a:rPr lang="es-ES_tradnl" sz="1200" dirty="0" err="1"/>
              <a:t>Translate</a:t>
            </a:r>
            <a:r>
              <a:rPr lang="es-ES_tradnl" sz="1200" dirty="0"/>
              <a:t> </a:t>
            </a:r>
            <a:r>
              <a:rPr lang="es-ES_tradnl" sz="1200" dirty="0" err="1"/>
              <a:t>your</a:t>
            </a:r>
            <a:r>
              <a:rPr lang="es-ES_tradnl" sz="1200" dirty="0"/>
              <a:t> </a:t>
            </a:r>
            <a:r>
              <a:rPr lang="es-ES_tradnl" sz="1200" dirty="0" err="1"/>
              <a:t>answer</a:t>
            </a:r>
            <a:br>
              <a:rPr lang="es-ES_tradnl" sz="1200" dirty="0"/>
            </a:br>
            <a:r>
              <a:rPr lang="es-ES_tradnl" sz="1200" dirty="0" err="1"/>
              <a:t>to</a:t>
            </a:r>
            <a:r>
              <a:rPr lang="es-ES_tradnl" sz="1200" dirty="0"/>
              <a:t> 12 a.</a:t>
            </a:r>
          </a:p>
          <a:p>
            <a:endParaRPr lang="es-ES_tradnl" sz="1200" dirty="0"/>
          </a:p>
          <a:p>
            <a:r>
              <a:rPr lang="es-ES_tradnl" sz="1200" dirty="0"/>
              <a:t>13. </a:t>
            </a:r>
            <a:r>
              <a:rPr lang="es-ES_tradnl" sz="1200" dirty="0" err="1"/>
              <a:t>Translate</a:t>
            </a:r>
            <a:r>
              <a:rPr lang="es-ES_tradnl" sz="1200" dirty="0"/>
              <a:t> </a:t>
            </a:r>
            <a:r>
              <a:rPr lang="es-ES_tradnl" sz="1200" dirty="0" err="1"/>
              <a:t>the</a:t>
            </a:r>
            <a:r>
              <a:rPr lang="es-ES_tradnl" sz="1200" dirty="0"/>
              <a:t> </a:t>
            </a:r>
            <a:r>
              <a:rPr lang="es-ES_tradnl" sz="1200" dirty="0" err="1"/>
              <a:t>following</a:t>
            </a:r>
            <a:r>
              <a:rPr lang="es-ES_tradnl" sz="1200" dirty="0"/>
              <a:t>:</a:t>
            </a:r>
          </a:p>
          <a:p>
            <a:endParaRPr lang="es-ES_tradnl" sz="1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391030"/>
              </p:ext>
            </p:extLst>
          </p:nvPr>
        </p:nvGraphicFramePr>
        <p:xfrm>
          <a:off x="500474" y="6360488"/>
          <a:ext cx="1240347" cy="154627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40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9250">
                <a:tc>
                  <a:txBody>
                    <a:bodyPr/>
                    <a:lstStyle/>
                    <a:p>
                      <a:r>
                        <a:rPr lang="es-ES_tradnl" sz="800" dirty="0"/>
                        <a:t>1. la </a:t>
                      </a:r>
                      <a:r>
                        <a:rPr lang="es-ES_tradnl" sz="800" dirty="0" err="1"/>
                        <a:t>cuarantena</a:t>
                      </a:r>
                      <a:endParaRPr lang="es-ES_tradnl" sz="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117">
                <a:tc>
                  <a:txBody>
                    <a:bodyPr/>
                    <a:lstStyle/>
                    <a:p>
                      <a:r>
                        <a:rPr lang="es-ES_tradnl" sz="800" dirty="0"/>
                        <a:t>2. me falta(n)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250">
                <a:tc>
                  <a:txBody>
                    <a:bodyPr/>
                    <a:lstStyle/>
                    <a:p>
                      <a:r>
                        <a:rPr lang="es-ES_tradnl" sz="800" dirty="0"/>
                        <a:t>3. papel </a:t>
                      </a:r>
                      <a:r>
                        <a:rPr lang="es-ES_tradnl" sz="800" dirty="0" err="1"/>
                        <a:t>higénico</a:t>
                      </a:r>
                      <a:endParaRPr lang="es-ES_tradnl" sz="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250">
                <a:tc>
                  <a:txBody>
                    <a:bodyPr/>
                    <a:lstStyle/>
                    <a:p>
                      <a:r>
                        <a:rPr lang="es-ES_tradnl" sz="800" dirty="0"/>
                        <a:t>4. poder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9250">
                <a:tc>
                  <a:txBody>
                    <a:bodyPr/>
                    <a:lstStyle/>
                    <a:p>
                      <a:r>
                        <a:rPr lang="es-ES_tradnl" sz="800" dirty="0"/>
                        <a:t>5. salir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9250">
                <a:tc>
                  <a:txBody>
                    <a:bodyPr/>
                    <a:lstStyle/>
                    <a:p>
                      <a:r>
                        <a:rPr lang="es-ES_tradnl" sz="800" dirty="0"/>
                        <a:t>6. gastar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9250">
                <a:tc>
                  <a:txBody>
                    <a:bodyPr/>
                    <a:lstStyle/>
                    <a:p>
                      <a:r>
                        <a:rPr lang="es-ES_tradnl" sz="800" dirty="0"/>
                        <a:t>7. valorar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085427" y="5481254"/>
            <a:ext cx="4672613" cy="2246769"/>
          </a:xfrm>
          <a:prstGeom prst="rect">
            <a:avLst/>
          </a:prstGeom>
          <a:solidFill>
            <a:srgbClr val="FFFF66"/>
          </a:solidFill>
          <a:ln w="28575" cmpd="sng">
            <a:solidFill>
              <a:schemeClr val="bg1">
                <a:lumMod val="50000"/>
              </a:schemeClr>
            </a:solidFill>
            <a:prstDash val="lgDashDotDot"/>
          </a:ln>
        </p:spPr>
        <p:txBody>
          <a:bodyPr wrap="square" rtlCol="0">
            <a:spAutoFit/>
          </a:bodyPr>
          <a:lstStyle/>
          <a:p>
            <a:r>
              <a:rPr lang="es-ES_tradnl" sz="1400" dirty="0"/>
              <a:t>14. Te toca a ti. Use </a:t>
            </a:r>
            <a:r>
              <a:rPr lang="es-ES_tradnl" sz="1400" dirty="0" err="1"/>
              <a:t>the</a:t>
            </a:r>
            <a:r>
              <a:rPr lang="es-ES_tradnl" sz="1400" dirty="0"/>
              <a:t> </a:t>
            </a:r>
            <a:r>
              <a:rPr lang="es-ES_tradnl" sz="1400" dirty="0" err="1"/>
              <a:t>sentence</a:t>
            </a:r>
            <a:r>
              <a:rPr lang="es-ES_tradnl" sz="1400" dirty="0"/>
              <a:t> </a:t>
            </a:r>
            <a:r>
              <a:rPr lang="es-ES_tradnl" sz="1400" dirty="0" err="1"/>
              <a:t>starters</a:t>
            </a:r>
            <a:r>
              <a:rPr lang="es-ES_tradnl" sz="1400" dirty="0"/>
              <a:t> </a:t>
            </a:r>
            <a:r>
              <a:rPr lang="es-ES_tradnl" sz="1400" dirty="0" err="1"/>
              <a:t>to</a:t>
            </a:r>
            <a:r>
              <a:rPr lang="es-ES_tradnl" sz="1400" dirty="0"/>
              <a:t> </a:t>
            </a:r>
            <a:r>
              <a:rPr lang="es-ES_tradnl" sz="1400" dirty="0" err="1"/>
              <a:t>write</a:t>
            </a:r>
            <a:r>
              <a:rPr lang="es-ES_tradnl" sz="1400" dirty="0"/>
              <a:t> </a:t>
            </a:r>
            <a:r>
              <a:rPr lang="es-ES_tradnl" sz="1400" dirty="0" err="1"/>
              <a:t>your</a:t>
            </a:r>
            <a:r>
              <a:rPr lang="es-ES_tradnl" sz="1400" dirty="0"/>
              <a:t> </a:t>
            </a:r>
            <a:r>
              <a:rPr lang="es-ES_tradnl" sz="1400" dirty="0" err="1"/>
              <a:t>own</a:t>
            </a:r>
            <a:r>
              <a:rPr lang="es-ES_tradnl" sz="1400" dirty="0"/>
              <a:t> </a:t>
            </a:r>
            <a:r>
              <a:rPr lang="es-ES_tradnl" sz="1400" dirty="0" err="1"/>
              <a:t>thoughts</a:t>
            </a:r>
            <a:r>
              <a:rPr lang="es-ES_tradnl" sz="1400" dirty="0"/>
              <a:t> and </a:t>
            </a:r>
            <a:r>
              <a:rPr lang="es-ES_tradnl" sz="1400" dirty="0" err="1"/>
              <a:t>experiences</a:t>
            </a:r>
            <a:r>
              <a:rPr lang="es-ES_tradnl" sz="1400" dirty="0"/>
              <a:t> of </a:t>
            </a:r>
            <a:r>
              <a:rPr lang="es-ES_tradnl" sz="1400" dirty="0" err="1"/>
              <a:t>quarantine</a:t>
            </a:r>
            <a:r>
              <a:rPr lang="es-ES_tradnl" sz="1400" dirty="0"/>
              <a:t>. Use </a:t>
            </a:r>
            <a:r>
              <a:rPr lang="es-ES_tradnl" sz="1400" dirty="0" err="1"/>
              <a:t>Javier’s</a:t>
            </a:r>
            <a:r>
              <a:rPr lang="es-ES_tradnl" sz="1400" dirty="0"/>
              <a:t> </a:t>
            </a:r>
            <a:r>
              <a:rPr lang="es-ES_tradnl" sz="1400" dirty="0" err="1"/>
              <a:t>answers</a:t>
            </a:r>
            <a:r>
              <a:rPr lang="es-ES_tradnl" sz="1400" dirty="0"/>
              <a:t> </a:t>
            </a:r>
            <a:r>
              <a:rPr lang="es-ES_tradnl" sz="1400" dirty="0" err="1"/>
              <a:t>to</a:t>
            </a:r>
            <a:r>
              <a:rPr lang="es-ES_tradnl" sz="1400" dirty="0"/>
              <a:t> </a:t>
            </a:r>
            <a:r>
              <a:rPr lang="es-ES_tradnl" sz="1400" dirty="0" err="1"/>
              <a:t>help</a:t>
            </a:r>
            <a:r>
              <a:rPr lang="es-ES_tradnl" sz="1400" dirty="0"/>
              <a:t> </a:t>
            </a:r>
            <a:r>
              <a:rPr lang="es-ES_tradnl" sz="1400" dirty="0" err="1"/>
              <a:t>you</a:t>
            </a:r>
            <a:r>
              <a:rPr lang="es-ES_tradnl" sz="1400" dirty="0"/>
              <a:t>. </a:t>
            </a:r>
          </a:p>
          <a:p>
            <a:endParaRPr lang="es-ES_tradnl" sz="1400" dirty="0"/>
          </a:p>
          <a:p>
            <a:r>
              <a:rPr lang="es-ES_tradnl" sz="1400" b="1" dirty="0"/>
              <a:t>Llevo _____ días en </a:t>
            </a:r>
            <a:r>
              <a:rPr lang="es-ES_tradnl" sz="1400" b="1" dirty="0" err="1"/>
              <a:t>cuarantena</a:t>
            </a:r>
            <a:r>
              <a:rPr lang="es-ES_tradnl" sz="1400" b="1" dirty="0"/>
              <a:t>. Estoy encerrado/a con _____. Durante el día _________________________.</a:t>
            </a:r>
            <a:br>
              <a:rPr lang="es-ES_tradnl" sz="1400" b="1" dirty="0"/>
            </a:br>
            <a:r>
              <a:rPr lang="es-ES_tradnl" sz="1400" b="1" dirty="0"/>
              <a:t>Salgo de la casa para ________ (</a:t>
            </a:r>
            <a:r>
              <a:rPr lang="es-ES_tradnl" sz="1400" b="1" dirty="0" err="1"/>
              <a:t>you</a:t>
            </a:r>
            <a:r>
              <a:rPr lang="es-ES_tradnl" sz="1400" b="1" dirty="0"/>
              <a:t> </a:t>
            </a:r>
            <a:r>
              <a:rPr lang="es-ES_tradnl" sz="1400" b="1" dirty="0" err="1"/>
              <a:t>need</a:t>
            </a:r>
            <a:r>
              <a:rPr lang="es-ES_tradnl" sz="1400" b="1" dirty="0"/>
              <a:t> </a:t>
            </a:r>
            <a:r>
              <a:rPr lang="es-ES_tradnl" sz="1400" b="1" dirty="0" err="1"/>
              <a:t>infinitive</a:t>
            </a:r>
            <a:r>
              <a:rPr lang="es-ES_tradnl" sz="1400" b="1" dirty="0"/>
              <a:t> </a:t>
            </a:r>
            <a:r>
              <a:rPr lang="es-ES_tradnl" sz="1400" b="1" dirty="0" err="1"/>
              <a:t>verbs</a:t>
            </a:r>
            <a:r>
              <a:rPr lang="es-ES_tradnl" sz="1400" b="1" dirty="0"/>
              <a:t> </a:t>
            </a:r>
            <a:r>
              <a:rPr lang="es-ES_tradnl" sz="1400" b="1" dirty="0" err="1"/>
              <a:t>here</a:t>
            </a:r>
            <a:r>
              <a:rPr lang="es-ES_tradnl" sz="1400" b="1" dirty="0"/>
              <a:t>). Lo que más echo de menos durante la cuarentena es _________. Cuando termine la cuarentena voy a _________.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" y="7935200"/>
            <a:ext cx="6857999" cy="7386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_tradnl" sz="1050" dirty="0" err="1"/>
              <a:t>Translation</a:t>
            </a:r>
            <a:r>
              <a:rPr lang="es-ES_tradnl" sz="1050" dirty="0"/>
              <a:t> </a:t>
            </a:r>
            <a:r>
              <a:rPr lang="es-ES_tradnl" sz="1050" dirty="0" err="1"/>
              <a:t>for</a:t>
            </a:r>
            <a:r>
              <a:rPr lang="es-ES_tradnl" sz="1050" dirty="0"/>
              <a:t> </a:t>
            </a:r>
            <a:r>
              <a:rPr lang="es-ES_tradnl" sz="1050" dirty="0" err="1"/>
              <a:t>writing</a:t>
            </a:r>
            <a:r>
              <a:rPr lang="es-ES_tradnl" sz="1050" dirty="0"/>
              <a:t> </a:t>
            </a:r>
            <a:r>
              <a:rPr lang="es-ES_tradnl" sz="1050" dirty="0" err="1"/>
              <a:t>support</a:t>
            </a:r>
            <a:r>
              <a:rPr lang="es-ES_tradnl" sz="1050" dirty="0"/>
              <a:t>:</a:t>
            </a:r>
          </a:p>
          <a:p>
            <a:r>
              <a:rPr lang="es-ES_tradnl" sz="1050" dirty="0" err="1"/>
              <a:t>I’ve</a:t>
            </a:r>
            <a:r>
              <a:rPr lang="es-ES_tradnl" sz="1050" dirty="0"/>
              <a:t> </a:t>
            </a:r>
            <a:r>
              <a:rPr lang="es-ES_tradnl" sz="1050" dirty="0" err="1"/>
              <a:t>spent</a:t>
            </a:r>
            <a:r>
              <a:rPr lang="es-ES_tradnl" sz="1050" dirty="0"/>
              <a:t> _____ </a:t>
            </a:r>
            <a:r>
              <a:rPr lang="es-ES_tradnl" sz="1050" dirty="0" err="1"/>
              <a:t>days</a:t>
            </a:r>
            <a:r>
              <a:rPr lang="es-ES_tradnl" sz="1050" dirty="0"/>
              <a:t> in </a:t>
            </a:r>
            <a:r>
              <a:rPr lang="es-ES_tradnl" sz="1050" dirty="0" err="1"/>
              <a:t>quarantine</a:t>
            </a:r>
            <a:r>
              <a:rPr lang="es-ES_tradnl" sz="1050" dirty="0"/>
              <a:t>. </a:t>
            </a:r>
            <a:r>
              <a:rPr lang="es-ES_tradnl" sz="1050" dirty="0" err="1"/>
              <a:t>I’m</a:t>
            </a:r>
            <a:r>
              <a:rPr lang="es-ES_tradnl" sz="1050" dirty="0"/>
              <a:t> </a:t>
            </a:r>
            <a:r>
              <a:rPr lang="es-ES_tradnl" sz="1050" dirty="0" err="1"/>
              <a:t>locked</a:t>
            </a:r>
            <a:r>
              <a:rPr lang="es-ES_tradnl" sz="1050" dirty="0"/>
              <a:t> </a:t>
            </a:r>
            <a:r>
              <a:rPr lang="es-ES_tradnl" sz="1050" dirty="0" err="1"/>
              <a:t>down</a:t>
            </a:r>
            <a:r>
              <a:rPr lang="es-ES_tradnl" sz="1050" dirty="0"/>
              <a:t> </a:t>
            </a:r>
            <a:r>
              <a:rPr lang="es-ES_tradnl" sz="1050" dirty="0" err="1"/>
              <a:t>with</a:t>
            </a:r>
            <a:r>
              <a:rPr lang="es-ES_tradnl" sz="1050" dirty="0"/>
              <a:t> _____. </a:t>
            </a:r>
            <a:r>
              <a:rPr lang="es-ES_tradnl" sz="1050" dirty="0" err="1"/>
              <a:t>During</a:t>
            </a:r>
            <a:r>
              <a:rPr lang="es-ES_tradnl" sz="1050" dirty="0"/>
              <a:t> </a:t>
            </a:r>
            <a:r>
              <a:rPr lang="es-ES_tradnl" sz="1050" dirty="0" err="1"/>
              <a:t>the</a:t>
            </a:r>
            <a:r>
              <a:rPr lang="es-ES_tradnl" sz="1050" dirty="0"/>
              <a:t> </a:t>
            </a:r>
            <a:r>
              <a:rPr lang="es-ES_tradnl" sz="1050" dirty="0" err="1"/>
              <a:t>day</a:t>
            </a:r>
            <a:r>
              <a:rPr lang="es-ES_tradnl" sz="1050" dirty="0"/>
              <a:t> I ______. I </a:t>
            </a:r>
            <a:r>
              <a:rPr lang="es-ES_tradnl" sz="1050" dirty="0" err="1"/>
              <a:t>go</a:t>
            </a:r>
            <a:r>
              <a:rPr lang="es-ES_tradnl" sz="1050" dirty="0"/>
              <a:t> </a:t>
            </a:r>
            <a:r>
              <a:rPr lang="es-ES_tradnl" sz="1050" dirty="0" err="1"/>
              <a:t>out</a:t>
            </a:r>
            <a:r>
              <a:rPr lang="es-ES_tradnl" sz="1050" dirty="0"/>
              <a:t> of </a:t>
            </a:r>
            <a:r>
              <a:rPr lang="es-ES_tradnl" sz="1050" dirty="0" err="1"/>
              <a:t>the</a:t>
            </a:r>
            <a:r>
              <a:rPr lang="es-ES_tradnl" sz="1050" dirty="0"/>
              <a:t> </a:t>
            </a:r>
            <a:r>
              <a:rPr lang="es-ES_tradnl" sz="1050" dirty="0" err="1"/>
              <a:t>house</a:t>
            </a:r>
            <a:r>
              <a:rPr lang="es-ES_tradnl" sz="1050" dirty="0"/>
              <a:t> </a:t>
            </a:r>
            <a:r>
              <a:rPr lang="es-ES_tradnl" sz="1050" dirty="0" err="1"/>
              <a:t>to</a:t>
            </a:r>
            <a:r>
              <a:rPr lang="es-ES_tradnl" sz="1050" dirty="0"/>
              <a:t> _____. </a:t>
            </a:r>
            <a:r>
              <a:rPr lang="es-ES_tradnl" sz="1050" dirty="0" err="1"/>
              <a:t>What</a:t>
            </a:r>
            <a:r>
              <a:rPr lang="es-ES_tradnl" sz="1050" dirty="0"/>
              <a:t> I miss </a:t>
            </a:r>
            <a:r>
              <a:rPr lang="es-ES_tradnl" sz="1050" dirty="0" err="1"/>
              <a:t>the</a:t>
            </a:r>
            <a:r>
              <a:rPr lang="es-ES_tradnl" sz="1050" dirty="0"/>
              <a:t> </a:t>
            </a:r>
            <a:r>
              <a:rPr lang="es-ES_tradnl" sz="1050" dirty="0" err="1"/>
              <a:t>most</a:t>
            </a:r>
            <a:r>
              <a:rPr lang="es-ES_tradnl" sz="1050" dirty="0"/>
              <a:t> </a:t>
            </a:r>
            <a:r>
              <a:rPr lang="es-ES_tradnl" sz="1050" dirty="0" err="1"/>
              <a:t>during</a:t>
            </a:r>
            <a:r>
              <a:rPr lang="es-ES_tradnl" sz="1050" dirty="0"/>
              <a:t> </a:t>
            </a:r>
            <a:r>
              <a:rPr lang="es-ES_tradnl" sz="1050" dirty="0" err="1"/>
              <a:t>quarantine</a:t>
            </a:r>
            <a:r>
              <a:rPr lang="es-ES_tradnl" sz="1050" dirty="0"/>
              <a:t> </a:t>
            </a:r>
            <a:r>
              <a:rPr lang="es-ES_tradnl" sz="1050" dirty="0" err="1"/>
              <a:t>is</a:t>
            </a:r>
            <a:r>
              <a:rPr lang="es-ES_tradnl" sz="1050" dirty="0"/>
              <a:t> _______. </a:t>
            </a:r>
            <a:r>
              <a:rPr lang="es-ES_tradnl" sz="1050" dirty="0" err="1"/>
              <a:t>When</a:t>
            </a:r>
            <a:r>
              <a:rPr lang="es-ES_tradnl" sz="1050" dirty="0"/>
              <a:t> </a:t>
            </a:r>
            <a:r>
              <a:rPr lang="es-ES_tradnl" sz="1050" dirty="0" err="1"/>
              <a:t>quarantine</a:t>
            </a:r>
            <a:r>
              <a:rPr lang="es-ES_tradnl" sz="1050" dirty="0"/>
              <a:t> </a:t>
            </a:r>
            <a:r>
              <a:rPr lang="es-ES_tradnl" sz="1050" dirty="0" err="1"/>
              <a:t>finishes</a:t>
            </a:r>
            <a:r>
              <a:rPr lang="es-ES_tradnl" sz="1050" dirty="0"/>
              <a:t> I am </a:t>
            </a:r>
            <a:r>
              <a:rPr lang="es-ES_tradnl" sz="1050" dirty="0" err="1"/>
              <a:t>going</a:t>
            </a:r>
            <a:r>
              <a:rPr lang="es-ES_tradnl" sz="1050" dirty="0"/>
              <a:t> </a:t>
            </a:r>
            <a:r>
              <a:rPr lang="es-ES_tradnl" sz="1050" dirty="0" err="1"/>
              <a:t>to</a:t>
            </a:r>
            <a:r>
              <a:rPr lang="es-ES_tradnl" sz="1050" dirty="0"/>
              <a:t> _______.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8758037"/>
            <a:ext cx="6857999" cy="307777"/>
          </a:xfrm>
          <a:prstGeom prst="rect">
            <a:avLst/>
          </a:prstGeom>
          <a:solidFill>
            <a:srgbClr val="66FF66"/>
          </a:solidFill>
        </p:spPr>
        <p:txBody>
          <a:bodyPr wrap="square" rtlCol="0">
            <a:spAutoFit/>
          </a:bodyPr>
          <a:lstStyle/>
          <a:p>
            <a:r>
              <a:rPr lang="es-ES_tradnl" sz="1400" dirty="0" err="1"/>
              <a:t>Challenge</a:t>
            </a:r>
            <a:r>
              <a:rPr lang="es-ES_tradnl" sz="1400" dirty="0"/>
              <a:t>: can </a:t>
            </a:r>
            <a:r>
              <a:rPr lang="es-ES_tradnl" sz="1400" dirty="0" err="1"/>
              <a:t>you</a:t>
            </a:r>
            <a:r>
              <a:rPr lang="es-ES_tradnl" sz="1400" dirty="0"/>
              <a:t> </a:t>
            </a:r>
            <a:r>
              <a:rPr lang="es-ES_tradnl" sz="1400" dirty="0" err="1"/>
              <a:t>answer</a:t>
            </a:r>
            <a:r>
              <a:rPr lang="es-ES_tradnl" sz="1400" dirty="0"/>
              <a:t> </a:t>
            </a:r>
            <a:r>
              <a:rPr lang="es-ES_tradnl" sz="1400" dirty="0" err="1"/>
              <a:t>any</a:t>
            </a:r>
            <a:r>
              <a:rPr lang="es-ES_tradnl" sz="1400" dirty="0"/>
              <a:t> of </a:t>
            </a:r>
            <a:r>
              <a:rPr lang="es-ES_tradnl" sz="1400" dirty="0" err="1"/>
              <a:t>the</a:t>
            </a:r>
            <a:r>
              <a:rPr lang="es-ES_tradnl" sz="1400" dirty="0"/>
              <a:t> </a:t>
            </a:r>
            <a:r>
              <a:rPr lang="es-ES_tradnl" sz="1400" dirty="0" err="1"/>
              <a:t>other</a:t>
            </a:r>
            <a:r>
              <a:rPr lang="es-ES_tradnl" sz="1400" dirty="0"/>
              <a:t> </a:t>
            </a:r>
            <a:r>
              <a:rPr lang="es-ES_tradnl" sz="1400" dirty="0" err="1"/>
              <a:t>questions</a:t>
            </a:r>
            <a:r>
              <a:rPr lang="es-ES_tradnl" sz="1400" dirty="0"/>
              <a:t> in </a:t>
            </a:r>
            <a:r>
              <a:rPr lang="es-ES_tradnl" sz="1400" dirty="0" err="1"/>
              <a:t>Spanish</a:t>
            </a:r>
            <a:r>
              <a:rPr lang="es-ES_tradnl" sz="1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00774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53254" y="38620"/>
            <a:ext cx="25047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1100" dirty="0"/>
              <a:t>Hoja de trabajo 1</a:t>
            </a:r>
          </a:p>
        </p:txBody>
      </p:sp>
      <p:sp>
        <p:nvSpPr>
          <p:cNvPr id="5" name="Rectangle 4">
            <a:hlinkClick r:id="rId2"/>
          </p:cNvPr>
          <p:cNvSpPr/>
          <p:nvPr/>
        </p:nvSpPr>
        <p:spPr>
          <a:xfrm>
            <a:off x="150404" y="426247"/>
            <a:ext cx="6540481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900" dirty="0" err="1">
                <a:solidFill>
                  <a:srgbClr val="0000FF"/>
                </a:solidFill>
              </a:rPr>
              <a:t>https</a:t>
            </a:r>
            <a:r>
              <a:rPr lang="es-ES_tradnl" sz="900" dirty="0">
                <a:solidFill>
                  <a:srgbClr val="0000FF"/>
                </a:solidFill>
              </a:rPr>
              <a:t>://</a:t>
            </a:r>
            <a:r>
              <a:rPr lang="es-ES_tradnl" sz="900" dirty="0" err="1">
                <a:solidFill>
                  <a:srgbClr val="0000FF"/>
                </a:solidFill>
              </a:rPr>
              <a:t>www.youtube.com</a:t>
            </a:r>
            <a:r>
              <a:rPr lang="es-ES_tradnl" sz="900" dirty="0">
                <a:solidFill>
                  <a:srgbClr val="0000FF"/>
                </a:solidFill>
              </a:rPr>
              <a:t>/</a:t>
            </a:r>
            <a:r>
              <a:rPr lang="es-ES_tradnl" sz="900" dirty="0" err="1">
                <a:solidFill>
                  <a:srgbClr val="0000FF"/>
                </a:solidFill>
              </a:rPr>
              <a:t>watch?v</a:t>
            </a:r>
            <a:r>
              <a:rPr lang="es-ES_tradnl" sz="900" dirty="0">
                <a:solidFill>
                  <a:srgbClr val="0000FF"/>
                </a:solidFill>
              </a:rPr>
              <a:t>=PF3fJD45mSc&amp;list=PLrteM8RtvjHekCn_juQRwEjh2mY44rcuT&amp;index=4&amp;t=0s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49260"/>
            <a:ext cx="5433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 u="sng" dirty="0"/>
              <a:t>La cuarentena en España: </a:t>
            </a:r>
            <a:r>
              <a:rPr lang="es-ES_tradnl" b="1" u="sng" dirty="0" err="1"/>
              <a:t>Quarantine</a:t>
            </a:r>
            <a:r>
              <a:rPr lang="es-ES_tradnl" b="1" u="sng" dirty="0"/>
              <a:t> in </a:t>
            </a:r>
            <a:r>
              <a:rPr lang="es-ES_tradnl" b="1" u="sng" dirty="0" err="1"/>
              <a:t>Spain</a:t>
            </a:r>
            <a:endParaRPr lang="es-ES_tradnl" b="1" u="sng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15108" t="20143" r="10082" b="19859"/>
          <a:stretch/>
        </p:blipFill>
        <p:spPr>
          <a:xfrm>
            <a:off x="4956131" y="785323"/>
            <a:ext cx="1734754" cy="785323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4964" y="659899"/>
            <a:ext cx="1427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 u="sng" dirty="0">
                <a:solidFill>
                  <a:srgbClr val="FF0000"/>
                </a:solidFill>
              </a:rPr>
              <a:t>Respuestas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87087" y="1802931"/>
            <a:ext cx="6231319" cy="4708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s-ES_tradnl" sz="1200" dirty="0"/>
              <a:t>27</a:t>
            </a:r>
          </a:p>
          <a:p>
            <a:pPr marL="228600" indent="-228600">
              <a:buAutoNum type="arabicPeriod"/>
            </a:pPr>
            <a:r>
              <a:rPr lang="es-ES_tradnl" sz="1200" dirty="0"/>
              <a:t>South of </a:t>
            </a:r>
            <a:r>
              <a:rPr lang="es-ES_tradnl" sz="1200" dirty="0" err="1"/>
              <a:t>Spain</a:t>
            </a:r>
            <a:r>
              <a:rPr lang="es-ES_tradnl" sz="1200" dirty="0"/>
              <a:t>, </a:t>
            </a:r>
            <a:r>
              <a:rPr lang="es-ES_tradnl" sz="1200" dirty="0" err="1"/>
              <a:t>very</a:t>
            </a:r>
            <a:r>
              <a:rPr lang="es-ES_tradnl" sz="1200" dirty="0"/>
              <a:t> </a:t>
            </a:r>
            <a:r>
              <a:rPr lang="es-ES_tradnl" sz="1200" dirty="0" err="1"/>
              <a:t>pretty</a:t>
            </a:r>
            <a:endParaRPr lang="es-ES_tradnl" sz="1200" dirty="0"/>
          </a:p>
          <a:p>
            <a:pPr marL="228600" indent="-228600">
              <a:buAutoNum type="arabicPeriod"/>
            </a:pPr>
            <a:r>
              <a:rPr lang="es-ES_tradnl" sz="1200" dirty="0"/>
              <a:t>tres días</a:t>
            </a:r>
          </a:p>
          <a:p>
            <a:pPr marL="228600" indent="-228600">
              <a:buAutoNum type="arabicPeriod"/>
            </a:pPr>
            <a:r>
              <a:rPr lang="es-ES_tradnl" sz="1200" dirty="0" err="1"/>
              <a:t>I’m</a:t>
            </a:r>
            <a:r>
              <a:rPr lang="es-ES_tradnl" sz="1200" dirty="0"/>
              <a:t> </a:t>
            </a:r>
            <a:r>
              <a:rPr lang="es-ES_tradnl" sz="1200" dirty="0" err="1"/>
              <a:t>three</a:t>
            </a:r>
            <a:r>
              <a:rPr lang="es-ES_tradnl" sz="1200" dirty="0"/>
              <a:t> </a:t>
            </a:r>
            <a:r>
              <a:rPr lang="es-ES_tradnl" sz="1200" dirty="0" err="1"/>
              <a:t>days</a:t>
            </a:r>
            <a:r>
              <a:rPr lang="es-ES_tradnl" sz="1200" dirty="0"/>
              <a:t> </a:t>
            </a:r>
            <a:r>
              <a:rPr lang="es-ES_tradnl" sz="1200" dirty="0" err="1"/>
              <a:t>away</a:t>
            </a:r>
            <a:r>
              <a:rPr lang="es-ES_tradnl" sz="1200" dirty="0"/>
              <a:t> </a:t>
            </a:r>
            <a:r>
              <a:rPr lang="es-ES_tradnl" sz="1200" dirty="0" err="1"/>
              <a:t>from</a:t>
            </a:r>
            <a:r>
              <a:rPr lang="es-ES_tradnl" sz="1200" dirty="0"/>
              <a:t> </a:t>
            </a:r>
            <a:r>
              <a:rPr lang="es-ES_tradnl" sz="1200" dirty="0" err="1"/>
              <a:t>doing</a:t>
            </a:r>
            <a:r>
              <a:rPr lang="es-ES_tradnl" sz="1200" dirty="0"/>
              <a:t> </a:t>
            </a:r>
            <a:r>
              <a:rPr lang="es-ES_tradnl" sz="1200" dirty="0" err="1"/>
              <a:t>the</a:t>
            </a:r>
            <a:r>
              <a:rPr lang="es-ES_tradnl" sz="1200" dirty="0"/>
              <a:t> </a:t>
            </a:r>
            <a:r>
              <a:rPr lang="es-ES_tradnl" sz="1200" dirty="0" err="1"/>
              <a:t>whole</a:t>
            </a:r>
            <a:r>
              <a:rPr lang="es-ES_tradnl" sz="1200" dirty="0"/>
              <a:t> </a:t>
            </a:r>
            <a:r>
              <a:rPr lang="es-ES_tradnl" sz="1200" dirty="0" err="1"/>
              <a:t>month</a:t>
            </a:r>
            <a:r>
              <a:rPr lang="es-ES_tradnl" sz="1200" dirty="0"/>
              <a:t>/</a:t>
            </a:r>
            <a:r>
              <a:rPr lang="es-ES_tradnl" sz="1200" dirty="0" err="1"/>
              <a:t>I’m</a:t>
            </a:r>
            <a:r>
              <a:rPr lang="es-ES_tradnl" sz="1200" dirty="0"/>
              <a:t> </a:t>
            </a:r>
            <a:r>
              <a:rPr lang="es-ES_tradnl" sz="1200" dirty="0" err="1"/>
              <a:t>three</a:t>
            </a:r>
            <a:r>
              <a:rPr lang="es-ES_tradnl" sz="1200" dirty="0"/>
              <a:t> </a:t>
            </a:r>
            <a:r>
              <a:rPr lang="es-ES_tradnl" sz="1200" dirty="0" err="1"/>
              <a:t>days</a:t>
            </a:r>
            <a:r>
              <a:rPr lang="es-ES_tradnl" sz="1200" dirty="0"/>
              <a:t> off </a:t>
            </a:r>
            <a:r>
              <a:rPr lang="es-ES_tradnl" sz="1200" dirty="0" err="1"/>
              <a:t>from</a:t>
            </a:r>
            <a:r>
              <a:rPr lang="es-ES_tradnl" sz="1200" dirty="0"/>
              <a:t> </a:t>
            </a:r>
            <a:r>
              <a:rPr lang="es-ES_tradnl" sz="1200" dirty="0" err="1"/>
              <a:t>doing</a:t>
            </a:r>
            <a:r>
              <a:rPr lang="es-ES_tradnl" sz="1200" dirty="0"/>
              <a:t> </a:t>
            </a:r>
            <a:r>
              <a:rPr lang="es-ES_tradnl" sz="1200" dirty="0" err="1"/>
              <a:t>the</a:t>
            </a:r>
            <a:r>
              <a:rPr lang="es-ES_tradnl" sz="1200" dirty="0"/>
              <a:t> </a:t>
            </a:r>
            <a:r>
              <a:rPr lang="es-ES_tradnl" sz="1200" dirty="0" err="1"/>
              <a:t>whole</a:t>
            </a:r>
            <a:r>
              <a:rPr lang="es-ES_tradnl" sz="1200" dirty="0"/>
              <a:t> </a:t>
            </a:r>
            <a:r>
              <a:rPr lang="es-ES_tradnl" sz="1200" dirty="0" err="1"/>
              <a:t>month</a:t>
            </a:r>
            <a:r>
              <a:rPr lang="es-ES_tradnl" sz="1200" dirty="0"/>
              <a:t>/</a:t>
            </a:r>
            <a:r>
              <a:rPr lang="es-ES_tradnl" sz="1200" dirty="0" err="1"/>
              <a:t>I’m</a:t>
            </a:r>
            <a:r>
              <a:rPr lang="es-ES_tradnl" sz="1200" dirty="0"/>
              <a:t> </a:t>
            </a:r>
            <a:r>
              <a:rPr lang="es-ES_tradnl" sz="1200" dirty="0" err="1"/>
              <a:t>three</a:t>
            </a:r>
            <a:r>
              <a:rPr lang="es-ES_tradnl" sz="1200" dirty="0"/>
              <a:t> </a:t>
            </a:r>
            <a:r>
              <a:rPr lang="es-ES_tradnl" sz="1200" dirty="0" err="1"/>
              <a:t>days</a:t>
            </a:r>
            <a:r>
              <a:rPr lang="es-ES_tradnl" sz="1200" dirty="0"/>
              <a:t> short of </a:t>
            </a:r>
            <a:r>
              <a:rPr lang="es-ES_tradnl" sz="1200" dirty="0" err="1"/>
              <a:t>doing</a:t>
            </a:r>
            <a:r>
              <a:rPr lang="es-ES_tradnl" sz="1200" dirty="0"/>
              <a:t> </a:t>
            </a:r>
            <a:r>
              <a:rPr lang="es-ES_tradnl" sz="1200" dirty="0" err="1"/>
              <a:t>the</a:t>
            </a:r>
            <a:r>
              <a:rPr lang="es-ES_tradnl" sz="1200" dirty="0"/>
              <a:t> </a:t>
            </a:r>
            <a:r>
              <a:rPr lang="es-ES_tradnl" sz="1200" dirty="0" err="1"/>
              <a:t>whole</a:t>
            </a:r>
            <a:r>
              <a:rPr lang="es-ES_tradnl" sz="1200" dirty="0"/>
              <a:t> </a:t>
            </a:r>
            <a:r>
              <a:rPr lang="es-ES_tradnl" sz="1200" dirty="0" err="1"/>
              <a:t>month</a:t>
            </a:r>
            <a:r>
              <a:rPr lang="es-ES_tradnl" sz="1200" dirty="0"/>
              <a:t> etc.</a:t>
            </a:r>
          </a:p>
          <a:p>
            <a:pPr marL="228600" indent="-228600">
              <a:buAutoNum type="arabicPeriod"/>
            </a:pPr>
            <a:r>
              <a:rPr lang="es-ES_tradnl" sz="1200" dirty="0" err="1"/>
              <a:t>His</a:t>
            </a:r>
            <a:r>
              <a:rPr lang="es-ES_tradnl" sz="1200" dirty="0"/>
              <a:t> </a:t>
            </a:r>
            <a:r>
              <a:rPr lang="es-ES_tradnl" sz="1200" dirty="0" err="1"/>
              <a:t>parents</a:t>
            </a:r>
            <a:endParaRPr lang="es-ES_tradnl" sz="1200" dirty="0"/>
          </a:p>
          <a:p>
            <a:pPr marL="228600" indent="-228600">
              <a:buFontTx/>
              <a:buAutoNum type="arabicPeriod"/>
              <a:defRPr/>
            </a:pPr>
            <a:r>
              <a:rPr lang="es-ES_tradnl" sz="1200" dirty="0"/>
              <a:t>a -Durante el día hago mucho ejercicio y voy aprendiendo aun más inglés y estoy con mis amigos aunque sea por </a:t>
            </a:r>
            <a:r>
              <a:rPr lang="es-ES_tradnl" sz="1200" dirty="0" err="1"/>
              <a:t>Whatsapp</a:t>
            </a:r>
            <a:r>
              <a:rPr lang="es-ES_tradnl" sz="1200" dirty="0"/>
              <a:t> o </a:t>
            </a:r>
            <a:r>
              <a:rPr lang="es-ES_tradnl" sz="1200" dirty="0" err="1"/>
              <a:t>Instagram</a:t>
            </a:r>
            <a:r>
              <a:rPr lang="es-ES_tradnl" sz="1200" dirty="0"/>
              <a:t>. </a:t>
            </a:r>
            <a:br>
              <a:rPr lang="es-ES_tradnl" sz="1200" dirty="0"/>
            </a:br>
            <a:r>
              <a:rPr lang="es-ES_tradnl" sz="1200" dirty="0"/>
              <a:t>b- </a:t>
            </a:r>
            <a:r>
              <a:rPr lang="es-ES_tradnl" sz="1200" dirty="0" err="1"/>
              <a:t>lots</a:t>
            </a:r>
            <a:r>
              <a:rPr lang="es-ES_tradnl" sz="1200" dirty="0"/>
              <a:t> of </a:t>
            </a:r>
            <a:r>
              <a:rPr lang="es-ES_tradnl" sz="1200" dirty="0" err="1"/>
              <a:t>exercise</a:t>
            </a:r>
            <a:r>
              <a:rPr lang="es-ES_tradnl" sz="1200" dirty="0"/>
              <a:t>, </a:t>
            </a:r>
            <a:r>
              <a:rPr lang="es-ES_tradnl" sz="1200" dirty="0" err="1"/>
              <a:t>learning</a:t>
            </a:r>
            <a:r>
              <a:rPr lang="es-ES_tradnl" sz="1200" dirty="0"/>
              <a:t> (</a:t>
            </a:r>
            <a:r>
              <a:rPr lang="es-ES_tradnl" sz="1200" dirty="0" err="1"/>
              <a:t>even</a:t>
            </a:r>
            <a:r>
              <a:rPr lang="es-ES_tradnl" sz="1200" dirty="0"/>
              <a:t> more) English</a:t>
            </a:r>
            <a:br>
              <a:rPr lang="es-ES_tradnl" sz="1200" dirty="0"/>
            </a:br>
            <a:r>
              <a:rPr lang="es-ES_tradnl" sz="1200" dirty="0"/>
              <a:t>c -  </a:t>
            </a:r>
            <a:r>
              <a:rPr lang="es-ES_tradnl" sz="1200" dirty="0" err="1"/>
              <a:t>Whatsapp</a:t>
            </a:r>
            <a:r>
              <a:rPr lang="es-ES_tradnl" sz="1200" dirty="0"/>
              <a:t> </a:t>
            </a:r>
            <a:r>
              <a:rPr lang="es-ES_tradnl" sz="1200" dirty="0" err="1"/>
              <a:t>or</a:t>
            </a:r>
            <a:r>
              <a:rPr lang="es-ES_tradnl" sz="1200" dirty="0"/>
              <a:t> </a:t>
            </a:r>
            <a:r>
              <a:rPr lang="es-ES_tradnl" sz="1200" dirty="0" err="1"/>
              <a:t>Instagram</a:t>
            </a:r>
            <a:endParaRPr lang="es-ES_tradnl" sz="1200" dirty="0"/>
          </a:p>
          <a:p>
            <a:r>
              <a:rPr lang="es-ES_tradnl" sz="1200" dirty="0"/>
              <a:t>7. </a:t>
            </a:r>
            <a:r>
              <a:rPr lang="es-ES_tradnl" sz="1200" dirty="0" err="1"/>
              <a:t>go</a:t>
            </a:r>
            <a:r>
              <a:rPr lang="es-ES_tradnl" sz="1200" dirty="0"/>
              <a:t> </a:t>
            </a:r>
            <a:r>
              <a:rPr lang="es-ES_tradnl" sz="1200" dirty="0" err="1"/>
              <a:t>to</a:t>
            </a:r>
            <a:r>
              <a:rPr lang="es-ES_tradnl" sz="1200" dirty="0"/>
              <a:t> </a:t>
            </a:r>
            <a:r>
              <a:rPr lang="es-ES_tradnl" sz="1200" dirty="0" err="1"/>
              <a:t>the</a:t>
            </a:r>
            <a:r>
              <a:rPr lang="es-ES_tradnl" sz="1200" dirty="0"/>
              <a:t> </a:t>
            </a:r>
            <a:r>
              <a:rPr lang="es-ES_tradnl" sz="1200" dirty="0" err="1"/>
              <a:t>supermarket</a:t>
            </a:r>
            <a:r>
              <a:rPr lang="es-ES_tradnl" sz="1200" dirty="0"/>
              <a:t>, </a:t>
            </a:r>
            <a:r>
              <a:rPr lang="es-ES_tradnl" sz="1200" dirty="0" err="1"/>
              <a:t>walk</a:t>
            </a:r>
            <a:r>
              <a:rPr lang="es-ES_tradnl" sz="1200" dirty="0"/>
              <a:t> </a:t>
            </a:r>
            <a:r>
              <a:rPr lang="es-ES_tradnl" sz="1200" dirty="0" err="1"/>
              <a:t>the</a:t>
            </a:r>
            <a:r>
              <a:rPr lang="es-ES_tradnl" sz="1200" dirty="0"/>
              <a:t> </a:t>
            </a:r>
            <a:r>
              <a:rPr lang="es-ES_tradnl" sz="1200" dirty="0" err="1"/>
              <a:t>dog</a:t>
            </a:r>
            <a:endParaRPr lang="es-ES_tradnl" sz="1200" dirty="0"/>
          </a:p>
          <a:p>
            <a:r>
              <a:rPr lang="es-ES_tradnl" sz="1200" dirty="0"/>
              <a:t>8. </a:t>
            </a:r>
            <a:r>
              <a:rPr lang="es-ES_tradnl" sz="1200" dirty="0" err="1"/>
              <a:t>loo</a:t>
            </a:r>
            <a:r>
              <a:rPr lang="es-ES_tradnl" sz="1200" dirty="0"/>
              <a:t> roll</a:t>
            </a:r>
            <a:br>
              <a:rPr lang="es-ES_tradnl" sz="1200" dirty="0"/>
            </a:br>
            <a:r>
              <a:rPr lang="es-ES_tradnl" sz="1200" dirty="0"/>
              <a:t>9. peluquero. </a:t>
            </a:r>
            <a:r>
              <a:rPr lang="es-ES_tradnl" sz="1200" dirty="0" err="1"/>
              <a:t>What</a:t>
            </a:r>
            <a:r>
              <a:rPr lang="es-ES_tradnl" sz="1200" dirty="0"/>
              <a:t> I miss </a:t>
            </a:r>
            <a:r>
              <a:rPr lang="es-ES_tradnl" sz="1200" dirty="0" err="1"/>
              <a:t>the</a:t>
            </a:r>
            <a:r>
              <a:rPr lang="es-ES_tradnl" sz="1200" dirty="0"/>
              <a:t> </a:t>
            </a:r>
            <a:r>
              <a:rPr lang="es-ES_tradnl" sz="1200" dirty="0" err="1"/>
              <a:t>most</a:t>
            </a:r>
            <a:r>
              <a:rPr lang="es-ES_tradnl" sz="1200" dirty="0"/>
              <a:t> </a:t>
            </a:r>
            <a:r>
              <a:rPr lang="es-ES_tradnl" sz="1200" dirty="0" err="1"/>
              <a:t>during</a:t>
            </a:r>
            <a:r>
              <a:rPr lang="es-ES_tradnl" sz="1200" dirty="0"/>
              <a:t> </a:t>
            </a:r>
            <a:r>
              <a:rPr lang="es-ES_tradnl" sz="1200" dirty="0" err="1"/>
              <a:t>quarantine</a:t>
            </a:r>
            <a:r>
              <a:rPr lang="es-ES_tradnl" sz="1200" dirty="0"/>
              <a:t> </a:t>
            </a:r>
            <a:r>
              <a:rPr lang="es-ES_tradnl" sz="1200" dirty="0" err="1"/>
              <a:t>is</a:t>
            </a:r>
            <a:r>
              <a:rPr lang="es-ES_tradnl" sz="1200" dirty="0"/>
              <a:t> (</a:t>
            </a:r>
            <a:r>
              <a:rPr lang="es-ES_tradnl" sz="1200" dirty="0" err="1"/>
              <a:t>well</a:t>
            </a:r>
            <a:r>
              <a:rPr lang="es-ES_tradnl" sz="1200" dirty="0"/>
              <a:t>) </a:t>
            </a:r>
            <a:r>
              <a:rPr lang="es-ES_tradnl" sz="1200" dirty="0" err="1"/>
              <a:t>going</a:t>
            </a:r>
            <a:r>
              <a:rPr lang="es-ES_tradnl" sz="1200" dirty="0"/>
              <a:t> </a:t>
            </a:r>
            <a:r>
              <a:rPr lang="es-ES_tradnl" sz="1200" dirty="0" err="1"/>
              <a:t>to</a:t>
            </a:r>
            <a:r>
              <a:rPr lang="es-ES_tradnl" sz="1200" dirty="0"/>
              <a:t> </a:t>
            </a:r>
            <a:r>
              <a:rPr lang="es-ES_tradnl" sz="1200" dirty="0" err="1"/>
              <a:t>my</a:t>
            </a:r>
            <a:r>
              <a:rPr lang="es-ES_tradnl" sz="1200" dirty="0"/>
              <a:t> </a:t>
            </a:r>
            <a:r>
              <a:rPr lang="es-ES_tradnl" sz="1200" dirty="0" err="1"/>
              <a:t>hairdresser</a:t>
            </a:r>
            <a:r>
              <a:rPr lang="es-ES_tradnl" sz="1200" dirty="0"/>
              <a:t>.</a:t>
            </a:r>
          </a:p>
          <a:p>
            <a:r>
              <a:rPr lang="es-ES_tradnl" sz="1200" dirty="0"/>
              <a:t>10. </a:t>
            </a:r>
            <a:r>
              <a:rPr lang="es-ES_tradnl" sz="1200" dirty="0" err="1"/>
              <a:t>go</a:t>
            </a:r>
            <a:r>
              <a:rPr lang="es-ES_tradnl" sz="1200" dirty="0"/>
              <a:t> </a:t>
            </a:r>
            <a:r>
              <a:rPr lang="es-ES_tradnl" sz="1200" dirty="0" err="1"/>
              <a:t>to</a:t>
            </a:r>
            <a:r>
              <a:rPr lang="es-ES_tradnl" sz="1200" dirty="0"/>
              <a:t> </a:t>
            </a:r>
            <a:r>
              <a:rPr lang="es-ES_tradnl" sz="1200" dirty="0" err="1"/>
              <a:t>the</a:t>
            </a:r>
            <a:r>
              <a:rPr lang="es-ES_tradnl" sz="1200" dirty="0"/>
              <a:t> </a:t>
            </a:r>
            <a:r>
              <a:rPr lang="es-ES_tradnl" sz="1200" dirty="0" err="1"/>
              <a:t>countryside</a:t>
            </a:r>
            <a:br>
              <a:rPr lang="es-ES_tradnl" sz="1200" dirty="0"/>
            </a:br>
            <a:r>
              <a:rPr lang="es-ES_tradnl" sz="1200" dirty="0"/>
              <a:t>11. Yes</a:t>
            </a:r>
          </a:p>
          <a:p>
            <a:r>
              <a:rPr lang="es-ES_tradnl" sz="1200" dirty="0"/>
              <a:t>12a. 1. valorar 2. cosas 3. más 4. gastar</a:t>
            </a:r>
          </a:p>
          <a:p>
            <a:r>
              <a:rPr lang="es-ES_tradnl" sz="1200" dirty="0"/>
              <a:t>12b. </a:t>
            </a:r>
            <a:r>
              <a:rPr lang="es-ES_tradnl" sz="1200" dirty="0" err="1"/>
              <a:t>People</a:t>
            </a:r>
            <a:r>
              <a:rPr lang="es-ES_tradnl" sz="1200" dirty="0"/>
              <a:t> are </a:t>
            </a:r>
            <a:r>
              <a:rPr lang="es-ES_tradnl" sz="1200" dirty="0" err="1"/>
              <a:t>going</a:t>
            </a:r>
            <a:r>
              <a:rPr lang="es-ES_tradnl" sz="1200" dirty="0"/>
              <a:t> </a:t>
            </a:r>
            <a:r>
              <a:rPr lang="es-ES_tradnl" sz="1200" dirty="0" err="1"/>
              <a:t>to</a:t>
            </a:r>
            <a:r>
              <a:rPr lang="es-ES_tradnl" sz="1200" dirty="0"/>
              <a:t> </a:t>
            </a:r>
            <a:r>
              <a:rPr lang="es-ES_tradnl" sz="1200" dirty="0" err="1"/>
              <a:t>value</a:t>
            </a:r>
            <a:r>
              <a:rPr lang="es-ES_tradnl" sz="1200" dirty="0"/>
              <a:t>/</a:t>
            </a:r>
            <a:r>
              <a:rPr lang="es-ES_tradnl" sz="1200" dirty="0" err="1"/>
              <a:t>appreciate</a:t>
            </a:r>
            <a:r>
              <a:rPr lang="es-ES_tradnl" sz="1200" dirty="0"/>
              <a:t> more </a:t>
            </a:r>
            <a:r>
              <a:rPr lang="es-ES_tradnl" sz="1200" dirty="0" err="1"/>
              <a:t>the</a:t>
            </a:r>
            <a:r>
              <a:rPr lang="es-ES_tradnl" sz="1200" dirty="0"/>
              <a:t> </a:t>
            </a:r>
            <a:r>
              <a:rPr lang="es-ES_tradnl" sz="1200" dirty="0" err="1"/>
              <a:t>little</a:t>
            </a:r>
            <a:r>
              <a:rPr lang="es-ES_tradnl" sz="1200" dirty="0"/>
              <a:t> </a:t>
            </a:r>
            <a:r>
              <a:rPr lang="es-ES_tradnl" sz="1200" dirty="0" err="1"/>
              <a:t>things</a:t>
            </a:r>
            <a:r>
              <a:rPr lang="es-ES_tradnl" sz="1200" dirty="0"/>
              <a:t> and are </a:t>
            </a:r>
            <a:r>
              <a:rPr lang="es-ES_tradnl" sz="1200" dirty="0" err="1"/>
              <a:t>going</a:t>
            </a:r>
            <a:r>
              <a:rPr lang="es-ES_tradnl" sz="1200" dirty="0"/>
              <a:t> </a:t>
            </a:r>
            <a:r>
              <a:rPr lang="es-ES_tradnl" sz="1200" dirty="0" err="1"/>
              <a:t>to</a:t>
            </a:r>
            <a:r>
              <a:rPr lang="es-ES_tradnl" sz="1200" dirty="0"/>
              <a:t> </a:t>
            </a:r>
            <a:r>
              <a:rPr lang="es-ES_tradnl" sz="1200" dirty="0" err="1"/>
              <a:t>value</a:t>
            </a:r>
            <a:r>
              <a:rPr lang="es-ES_tradnl" sz="1200" dirty="0"/>
              <a:t>/</a:t>
            </a:r>
            <a:r>
              <a:rPr lang="es-ES_tradnl" sz="1200" dirty="0" err="1"/>
              <a:t>appreciate</a:t>
            </a:r>
            <a:r>
              <a:rPr lang="es-ES_tradnl" sz="1200" dirty="0"/>
              <a:t> more </a:t>
            </a:r>
            <a:r>
              <a:rPr lang="es-ES_tradnl" sz="1200" dirty="0" err="1"/>
              <a:t>that</a:t>
            </a:r>
            <a:r>
              <a:rPr lang="es-ES_tradnl" sz="1200" dirty="0"/>
              <a:t> </a:t>
            </a:r>
            <a:r>
              <a:rPr lang="es-ES_tradnl" sz="1200" dirty="0" err="1"/>
              <a:t>it</a:t>
            </a:r>
            <a:r>
              <a:rPr lang="es-ES_tradnl" sz="1200" dirty="0"/>
              <a:t> </a:t>
            </a:r>
            <a:r>
              <a:rPr lang="es-ES_tradnl" sz="1200" dirty="0" err="1"/>
              <a:t>is</a:t>
            </a:r>
            <a:r>
              <a:rPr lang="es-ES_tradnl" sz="1200" dirty="0"/>
              <a:t> </a:t>
            </a:r>
            <a:r>
              <a:rPr lang="es-ES_tradnl" sz="1200" dirty="0" err="1"/>
              <a:t>not</a:t>
            </a:r>
            <a:r>
              <a:rPr lang="es-ES_tradnl" sz="1200" dirty="0"/>
              <a:t> </a:t>
            </a:r>
            <a:r>
              <a:rPr lang="es-ES_tradnl" sz="1200" dirty="0" err="1"/>
              <a:t>necessary</a:t>
            </a:r>
            <a:r>
              <a:rPr lang="es-ES_tradnl" sz="1200" dirty="0"/>
              <a:t> </a:t>
            </a:r>
            <a:r>
              <a:rPr lang="es-ES_tradnl" sz="1200" dirty="0" err="1"/>
              <a:t>to</a:t>
            </a:r>
            <a:r>
              <a:rPr lang="es-ES_tradnl" sz="1200" dirty="0"/>
              <a:t> </a:t>
            </a:r>
            <a:r>
              <a:rPr lang="es-ES_tradnl" sz="1200" dirty="0" err="1"/>
              <a:t>spend</a:t>
            </a:r>
            <a:r>
              <a:rPr lang="es-ES_tradnl" sz="1200" dirty="0"/>
              <a:t> </a:t>
            </a:r>
            <a:r>
              <a:rPr lang="es-ES_tradnl" sz="1200" dirty="0" err="1"/>
              <a:t>lots</a:t>
            </a:r>
            <a:r>
              <a:rPr lang="es-ES_tradnl" sz="1200" dirty="0"/>
              <a:t> of </a:t>
            </a:r>
            <a:r>
              <a:rPr lang="es-ES_tradnl" sz="1200" dirty="0" err="1"/>
              <a:t>money</a:t>
            </a:r>
            <a:r>
              <a:rPr lang="es-ES_tradnl" sz="1200" dirty="0"/>
              <a:t>.</a:t>
            </a:r>
          </a:p>
          <a:p>
            <a:r>
              <a:rPr lang="es-ES_tradnl" sz="1200" dirty="0"/>
              <a:t>13. </a:t>
            </a:r>
            <a:r>
              <a:rPr lang="es-ES_tradnl" sz="1200" dirty="0" err="1"/>
              <a:t>quarantine</a:t>
            </a:r>
            <a:r>
              <a:rPr lang="es-ES_tradnl" sz="1200" dirty="0"/>
              <a:t>, I </a:t>
            </a:r>
            <a:r>
              <a:rPr lang="es-ES_tradnl" sz="1200" dirty="0" err="1"/>
              <a:t>lack</a:t>
            </a:r>
            <a:r>
              <a:rPr lang="es-ES_tradnl" sz="1200" dirty="0"/>
              <a:t>, </a:t>
            </a:r>
            <a:r>
              <a:rPr lang="es-ES_tradnl" sz="1200" dirty="0" err="1"/>
              <a:t>toilet</a:t>
            </a:r>
            <a:r>
              <a:rPr lang="es-ES_tradnl" sz="1200" dirty="0"/>
              <a:t> </a:t>
            </a:r>
            <a:r>
              <a:rPr lang="es-ES_tradnl" sz="1200" dirty="0" err="1"/>
              <a:t>paper</a:t>
            </a:r>
            <a:r>
              <a:rPr lang="es-ES_tradnl" sz="1200" dirty="0"/>
              <a:t>, </a:t>
            </a:r>
            <a:r>
              <a:rPr lang="es-ES_tradnl" sz="1200" dirty="0" err="1"/>
              <a:t>to</a:t>
            </a:r>
            <a:r>
              <a:rPr lang="es-ES_tradnl" sz="1200" dirty="0"/>
              <a:t> be </a:t>
            </a:r>
            <a:r>
              <a:rPr lang="es-ES_tradnl" sz="1200" dirty="0" err="1"/>
              <a:t>able</a:t>
            </a:r>
            <a:r>
              <a:rPr lang="es-ES_tradnl" sz="1200" dirty="0"/>
              <a:t> </a:t>
            </a:r>
            <a:r>
              <a:rPr lang="es-ES_tradnl" sz="1200" dirty="0" err="1"/>
              <a:t>to</a:t>
            </a:r>
            <a:r>
              <a:rPr lang="es-ES_tradnl" sz="1200" dirty="0"/>
              <a:t>, </a:t>
            </a:r>
            <a:r>
              <a:rPr lang="es-ES_tradnl" sz="1200" dirty="0" err="1"/>
              <a:t>to</a:t>
            </a:r>
            <a:r>
              <a:rPr lang="es-ES_tradnl" sz="1200" dirty="0"/>
              <a:t> </a:t>
            </a:r>
            <a:r>
              <a:rPr lang="es-ES_tradnl" sz="1200" dirty="0" err="1"/>
              <a:t>go</a:t>
            </a:r>
            <a:r>
              <a:rPr lang="es-ES_tradnl" sz="1200" dirty="0"/>
              <a:t> </a:t>
            </a:r>
            <a:r>
              <a:rPr lang="es-ES_tradnl" sz="1200" dirty="0" err="1"/>
              <a:t>out</a:t>
            </a:r>
            <a:r>
              <a:rPr lang="es-ES_tradnl" sz="1200" dirty="0"/>
              <a:t>, </a:t>
            </a:r>
            <a:r>
              <a:rPr lang="es-ES_tradnl" sz="1200" dirty="0" err="1"/>
              <a:t>to</a:t>
            </a:r>
            <a:r>
              <a:rPr lang="es-ES_tradnl" sz="1200" dirty="0"/>
              <a:t> </a:t>
            </a:r>
            <a:r>
              <a:rPr lang="es-ES_tradnl" sz="1200" dirty="0" err="1"/>
              <a:t>spend</a:t>
            </a:r>
            <a:r>
              <a:rPr lang="es-ES_tradnl" sz="1200" dirty="0"/>
              <a:t>, </a:t>
            </a:r>
            <a:r>
              <a:rPr lang="es-ES_tradnl" sz="1200" dirty="0" err="1"/>
              <a:t>to</a:t>
            </a:r>
            <a:r>
              <a:rPr lang="es-ES_tradnl" sz="1200" dirty="0"/>
              <a:t> </a:t>
            </a:r>
            <a:r>
              <a:rPr lang="es-ES_tradnl" sz="1200" dirty="0" err="1"/>
              <a:t>value</a:t>
            </a:r>
            <a:endParaRPr lang="es-ES_tradnl" sz="1200" dirty="0"/>
          </a:p>
          <a:p>
            <a:pPr>
              <a:defRPr/>
            </a:pPr>
            <a:r>
              <a:rPr lang="es-ES_tradnl" sz="1200" dirty="0"/>
              <a:t>14. </a:t>
            </a:r>
            <a:r>
              <a:rPr lang="es-ES_tradnl" sz="1200" dirty="0" err="1"/>
              <a:t>Own</a:t>
            </a:r>
            <a:r>
              <a:rPr lang="es-ES_tradnl" sz="1200" dirty="0"/>
              <a:t> </a:t>
            </a:r>
            <a:r>
              <a:rPr lang="es-ES_tradnl" sz="1200" dirty="0" err="1"/>
              <a:t>answers</a:t>
            </a:r>
            <a:endParaRPr lang="es-ES_tradnl" sz="1200" dirty="0"/>
          </a:p>
          <a:p>
            <a:pPr marL="228600" indent="-228600">
              <a:buAutoNum type="arabicPeriod"/>
            </a:pPr>
            <a:endParaRPr lang="es-ES_tradnl" sz="1200" dirty="0"/>
          </a:p>
          <a:p>
            <a:pPr marL="228600" indent="-228600">
              <a:buAutoNum type="arabicPeriod"/>
            </a:pPr>
            <a:endParaRPr lang="es-ES_tradnl" sz="1200" dirty="0"/>
          </a:p>
          <a:p>
            <a:pPr marL="228600" indent="-228600">
              <a:buAutoNum type="arabicPeriod"/>
            </a:pPr>
            <a:endParaRPr lang="es-ES_tradnl" sz="1200" dirty="0"/>
          </a:p>
          <a:p>
            <a:endParaRPr lang="es-ES_tradnl" sz="1200" dirty="0"/>
          </a:p>
        </p:txBody>
      </p:sp>
    </p:spTree>
    <p:extLst>
      <p:ext uri="{BB962C8B-B14F-4D97-AF65-F5344CB8AC3E}">
        <p14:creationId xmlns:p14="http://schemas.microsoft.com/office/powerpoint/2010/main" val="135936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1251</Words>
  <Application>Microsoft Office PowerPoint</Application>
  <PresentationFormat>On-screen Show (4:3)</PresentationFormat>
  <Paragraphs>95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Century Gothic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Mercedes Sutcliffe-Roberts</dc:creator>
  <cp:lastModifiedBy>Ruth Bruce</cp:lastModifiedBy>
  <cp:revision>7</cp:revision>
  <dcterms:created xsi:type="dcterms:W3CDTF">2020-04-20T09:29:32Z</dcterms:created>
  <dcterms:modified xsi:type="dcterms:W3CDTF">2020-04-28T19:55:25Z</dcterms:modified>
</cp:coreProperties>
</file>