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66" r:id="rId3"/>
    <p:sldId id="283" r:id="rId4"/>
    <p:sldId id="284" r:id="rId5"/>
    <p:sldId id="285" r:id="rId6"/>
    <p:sldId id="375" r:id="rId7"/>
    <p:sldId id="330" r:id="rId8"/>
    <p:sldId id="28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CF0404-7B96-76E1-5324-22F931326996}" v="3" dt="2021-11-01T12:12:08.269"/>
    <p1510:client id="{8A433F44-1A6E-4B36-AC42-3C9A19C685FC}" v="8" dt="2021-10-31T18:40:28.084"/>
    <p1510:client id="{D7163AAB-EB1C-2C04-9073-6B1C7CA04387}" v="22" dt="2021-11-01T09:16:23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2AC449-22AD-41A5-B696-751206C174B5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F9C8E2A-232D-4FD1-9FA6-DC52D29E37EB}">
      <dgm:prSet phldrT="[Text]"/>
      <dgm:spPr>
        <a:solidFill>
          <a:srgbClr val="00B050"/>
        </a:solidFill>
      </dgm:spPr>
      <dgm:t>
        <a:bodyPr/>
        <a:lstStyle/>
        <a:p>
          <a:r>
            <a:rPr lang="en-GB" b="1">
              <a:solidFill>
                <a:schemeClr val="tx1"/>
              </a:solidFill>
              <a:latin typeface="Palatino Linotype" panose="02040502050505030304" pitchFamily="18" charset="0"/>
            </a:rPr>
            <a:t>Our Values</a:t>
          </a:r>
        </a:p>
      </dgm:t>
    </dgm:pt>
    <dgm:pt modelId="{69734D66-55B5-407B-8BE7-251A3E5FD660}" type="parTrans" cxnId="{636E0CCD-96C5-4127-8836-B16463F2045C}">
      <dgm:prSet/>
      <dgm:spPr/>
      <dgm:t>
        <a:bodyPr/>
        <a:lstStyle/>
        <a:p>
          <a:endParaRPr lang="en-GB"/>
        </a:p>
      </dgm:t>
    </dgm:pt>
    <dgm:pt modelId="{4007BB1D-A246-40EF-A73D-5D12D16F151F}" type="sibTrans" cxnId="{636E0CCD-96C5-4127-8836-B16463F2045C}">
      <dgm:prSet/>
      <dgm:spPr/>
      <dgm:t>
        <a:bodyPr/>
        <a:lstStyle/>
        <a:p>
          <a:endParaRPr lang="en-GB"/>
        </a:p>
      </dgm:t>
    </dgm:pt>
    <dgm:pt modelId="{72C613EC-1475-423D-B187-3057AD859ADD}">
      <dgm:prSet phldrT="[Text]"/>
      <dgm:spPr>
        <a:solidFill>
          <a:srgbClr val="FFC000"/>
        </a:solidFill>
      </dgm:spPr>
      <dgm:t>
        <a:bodyPr/>
        <a:lstStyle/>
        <a:p>
          <a:r>
            <a:rPr lang="en-GB" b="1">
              <a:solidFill>
                <a:schemeClr val="tx1"/>
              </a:solidFill>
              <a:latin typeface="Palatino Linotype" panose="02040502050505030304" pitchFamily="18" charset="0"/>
            </a:rPr>
            <a:t>Faith  </a:t>
          </a:r>
        </a:p>
      </dgm:t>
    </dgm:pt>
    <dgm:pt modelId="{C5F4B1BC-B3EF-4977-992C-C6ECCB6A5FC8}" type="parTrans" cxnId="{3A1DC7CF-E965-4267-ACDD-1270DBD3FD51}">
      <dgm:prSet/>
      <dgm:spPr/>
      <dgm:t>
        <a:bodyPr/>
        <a:lstStyle/>
        <a:p>
          <a:endParaRPr lang="en-GB"/>
        </a:p>
      </dgm:t>
    </dgm:pt>
    <dgm:pt modelId="{61A50074-ECA4-4ECF-8C1E-1B18435162F6}" type="sibTrans" cxnId="{3A1DC7CF-E965-4267-ACDD-1270DBD3FD51}">
      <dgm:prSet/>
      <dgm:spPr/>
      <dgm:t>
        <a:bodyPr/>
        <a:lstStyle/>
        <a:p>
          <a:endParaRPr lang="en-GB"/>
        </a:p>
      </dgm:t>
    </dgm:pt>
    <dgm:pt modelId="{17E186E3-77DD-4204-9961-F3D8F35BDD1E}">
      <dgm:prSet phldrT="[Text]"/>
      <dgm:spPr>
        <a:solidFill>
          <a:srgbClr val="FFC000"/>
        </a:solidFill>
      </dgm:spPr>
      <dgm:t>
        <a:bodyPr/>
        <a:lstStyle/>
        <a:p>
          <a:r>
            <a:rPr lang="en-GB" b="1">
              <a:solidFill>
                <a:schemeClr val="tx1"/>
              </a:solidFill>
              <a:latin typeface="Palatino Linotype" panose="02040502050505030304" pitchFamily="18" charset="0"/>
            </a:rPr>
            <a:t>Respect </a:t>
          </a:r>
        </a:p>
      </dgm:t>
    </dgm:pt>
    <dgm:pt modelId="{98A85958-CF43-43B6-89B1-71868374D517}" type="parTrans" cxnId="{40111592-6A20-406C-936B-A92F08E14F2B}">
      <dgm:prSet/>
      <dgm:spPr/>
      <dgm:t>
        <a:bodyPr/>
        <a:lstStyle/>
        <a:p>
          <a:endParaRPr lang="en-GB"/>
        </a:p>
      </dgm:t>
    </dgm:pt>
    <dgm:pt modelId="{182D7F49-A482-48AA-A2EA-754C8B59CD3D}" type="sibTrans" cxnId="{40111592-6A20-406C-936B-A92F08E14F2B}">
      <dgm:prSet/>
      <dgm:spPr/>
      <dgm:t>
        <a:bodyPr/>
        <a:lstStyle/>
        <a:p>
          <a:endParaRPr lang="en-GB"/>
        </a:p>
      </dgm:t>
    </dgm:pt>
    <dgm:pt modelId="{DB0703DC-E3AF-4E9D-AF05-59A6DC7E9170}">
      <dgm:prSet phldrT="[Text]"/>
      <dgm:spPr>
        <a:solidFill>
          <a:srgbClr val="00B050"/>
        </a:solidFill>
      </dgm:spPr>
      <dgm:t>
        <a:bodyPr/>
        <a:lstStyle/>
        <a:p>
          <a:r>
            <a:rPr lang="en-GB" b="1">
              <a:solidFill>
                <a:schemeClr val="tx1"/>
              </a:solidFill>
              <a:latin typeface="Palatino Linotype" panose="02040502050505030304" pitchFamily="18" charset="0"/>
            </a:rPr>
            <a:t>Vocation </a:t>
          </a:r>
        </a:p>
      </dgm:t>
    </dgm:pt>
    <dgm:pt modelId="{8F360A22-66D4-474D-8D7D-21615F666DD5}" type="parTrans" cxnId="{88318AB6-AC06-45AF-9160-80285EC39EE0}">
      <dgm:prSet/>
      <dgm:spPr/>
      <dgm:t>
        <a:bodyPr/>
        <a:lstStyle/>
        <a:p>
          <a:endParaRPr lang="en-GB"/>
        </a:p>
      </dgm:t>
    </dgm:pt>
    <dgm:pt modelId="{AAFBC293-C914-4032-9433-9DBCE2693B1B}" type="sibTrans" cxnId="{88318AB6-AC06-45AF-9160-80285EC39EE0}">
      <dgm:prSet/>
      <dgm:spPr/>
      <dgm:t>
        <a:bodyPr/>
        <a:lstStyle/>
        <a:p>
          <a:endParaRPr lang="en-GB"/>
        </a:p>
      </dgm:t>
    </dgm:pt>
    <dgm:pt modelId="{BF16AEF6-C45B-4723-AD40-B02154561FF5}">
      <dgm:prSet phldrT="[Text]"/>
      <dgm:spPr>
        <a:solidFill>
          <a:srgbClr val="00B050"/>
        </a:solidFill>
      </dgm:spPr>
      <dgm:t>
        <a:bodyPr/>
        <a:lstStyle/>
        <a:p>
          <a:r>
            <a:rPr lang="en-GB" b="1">
              <a:solidFill>
                <a:schemeClr val="tx1"/>
              </a:solidFill>
              <a:latin typeface="Palatino Linotype" panose="02040502050505030304" pitchFamily="18" charset="0"/>
            </a:rPr>
            <a:t>Excellence </a:t>
          </a:r>
        </a:p>
      </dgm:t>
    </dgm:pt>
    <dgm:pt modelId="{535AE9B4-DFB6-4BA2-ACE1-CFD4D8B28905}" type="parTrans" cxnId="{734AEA74-9838-472D-8349-F06612EEB254}">
      <dgm:prSet/>
      <dgm:spPr/>
      <dgm:t>
        <a:bodyPr/>
        <a:lstStyle/>
        <a:p>
          <a:endParaRPr lang="en-GB"/>
        </a:p>
      </dgm:t>
    </dgm:pt>
    <dgm:pt modelId="{71E1265C-40AF-4410-B15E-A3D2D0727431}" type="sibTrans" cxnId="{734AEA74-9838-472D-8349-F06612EEB254}">
      <dgm:prSet/>
      <dgm:spPr/>
      <dgm:t>
        <a:bodyPr/>
        <a:lstStyle/>
        <a:p>
          <a:endParaRPr lang="en-GB"/>
        </a:p>
      </dgm:t>
    </dgm:pt>
    <dgm:pt modelId="{28F0E23F-111F-4350-8C75-F37B83883576}">
      <dgm:prSet phldrT="[Text]"/>
      <dgm:spPr>
        <a:solidFill>
          <a:srgbClr val="00B050"/>
        </a:solidFill>
      </dgm:spPr>
      <dgm:t>
        <a:bodyPr/>
        <a:lstStyle/>
        <a:p>
          <a:r>
            <a:rPr lang="en-GB" b="1">
              <a:solidFill>
                <a:schemeClr val="tx1"/>
              </a:solidFill>
              <a:latin typeface="Palatino Linotype" panose="02040502050505030304" pitchFamily="18" charset="0"/>
            </a:rPr>
            <a:t>Aspiration </a:t>
          </a:r>
        </a:p>
      </dgm:t>
    </dgm:pt>
    <dgm:pt modelId="{BA058638-9ACA-4AC1-BEF6-D5E67C1074B5}" type="parTrans" cxnId="{7928CCD1-752C-4CDE-A109-CB0FC9E09D16}">
      <dgm:prSet/>
      <dgm:spPr/>
      <dgm:t>
        <a:bodyPr/>
        <a:lstStyle/>
        <a:p>
          <a:endParaRPr lang="en-GB"/>
        </a:p>
      </dgm:t>
    </dgm:pt>
    <dgm:pt modelId="{9C0DF8C8-06BB-46B1-870C-CDAD05E76B28}" type="sibTrans" cxnId="{7928CCD1-752C-4CDE-A109-CB0FC9E09D16}">
      <dgm:prSet/>
      <dgm:spPr/>
      <dgm:t>
        <a:bodyPr/>
        <a:lstStyle/>
        <a:p>
          <a:endParaRPr lang="en-GB"/>
        </a:p>
      </dgm:t>
    </dgm:pt>
    <dgm:pt modelId="{0273FBE7-0073-4297-B301-BC780D7EE9A3}">
      <dgm:prSet phldrT="[Text]"/>
      <dgm:spPr>
        <a:solidFill>
          <a:srgbClr val="FFC000"/>
        </a:solidFill>
      </dgm:spPr>
      <dgm:t>
        <a:bodyPr/>
        <a:lstStyle/>
        <a:p>
          <a:r>
            <a:rPr lang="en-GB" b="1">
              <a:solidFill>
                <a:schemeClr val="tx1"/>
              </a:solidFill>
              <a:latin typeface="Palatino Linotype" panose="02040502050505030304" pitchFamily="18" charset="0"/>
            </a:rPr>
            <a:t>Integrity  </a:t>
          </a:r>
        </a:p>
      </dgm:t>
    </dgm:pt>
    <dgm:pt modelId="{42F5933B-A957-46A2-BD7E-5000A8492361}" type="parTrans" cxnId="{A96264C7-1F6B-4A2D-8943-F837BE6F1666}">
      <dgm:prSet/>
      <dgm:spPr/>
      <dgm:t>
        <a:bodyPr/>
        <a:lstStyle/>
        <a:p>
          <a:endParaRPr lang="en-GB"/>
        </a:p>
      </dgm:t>
    </dgm:pt>
    <dgm:pt modelId="{FE91013E-07EC-471C-B259-D9D387689BD9}" type="sibTrans" cxnId="{A96264C7-1F6B-4A2D-8943-F837BE6F1666}">
      <dgm:prSet/>
      <dgm:spPr/>
      <dgm:t>
        <a:bodyPr/>
        <a:lstStyle/>
        <a:p>
          <a:endParaRPr lang="en-GB"/>
        </a:p>
      </dgm:t>
    </dgm:pt>
    <dgm:pt modelId="{B1974704-E639-4173-9FE1-2A1AE94F7518}" type="pres">
      <dgm:prSet presAssocID="{382AC449-22AD-41A5-B696-751206C174B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9C3E59B-E915-46BE-B643-85F9477B9133}" type="pres">
      <dgm:prSet presAssocID="{1F9C8E2A-232D-4FD1-9FA6-DC52D29E37EB}" presName="Parent" presStyleLbl="node0" presStyleIdx="0" presStyleCnt="1">
        <dgm:presLayoutVars>
          <dgm:chMax val="6"/>
          <dgm:chPref val="6"/>
        </dgm:presLayoutVars>
      </dgm:prSet>
      <dgm:spPr/>
    </dgm:pt>
    <dgm:pt modelId="{E0B992B8-0A70-4727-93EF-89D0E68A684F}" type="pres">
      <dgm:prSet presAssocID="{72C613EC-1475-423D-B187-3057AD859ADD}" presName="Accent1" presStyleCnt="0"/>
      <dgm:spPr/>
    </dgm:pt>
    <dgm:pt modelId="{1F1668BA-3D8A-4040-9C57-D58EC430E7EC}" type="pres">
      <dgm:prSet presAssocID="{72C613EC-1475-423D-B187-3057AD859ADD}" presName="Accent" presStyleLbl="bgShp" presStyleIdx="0" presStyleCnt="6"/>
      <dgm:spPr/>
    </dgm:pt>
    <dgm:pt modelId="{ECFA001B-162C-4E0C-9BDC-B34233FE7FCA}" type="pres">
      <dgm:prSet presAssocID="{72C613EC-1475-423D-B187-3057AD859ADD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22405D77-F0AF-4836-A399-C707740647B9}" type="pres">
      <dgm:prSet presAssocID="{17E186E3-77DD-4204-9961-F3D8F35BDD1E}" presName="Accent2" presStyleCnt="0"/>
      <dgm:spPr/>
    </dgm:pt>
    <dgm:pt modelId="{CFF1798B-9C85-49E3-9A02-47AFA152EAD6}" type="pres">
      <dgm:prSet presAssocID="{17E186E3-77DD-4204-9961-F3D8F35BDD1E}" presName="Accent" presStyleLbl="bgShp" presStyleIdx="1" presStyleCnt="6"/>
      <dgm:spPr/>
    </dgm:pt>
    <dgm:pt modelId="{74AFA3E0-4BC1-4F34-9A9B-C68A1DAC179A}" type="pres">
      <dgm:prSet presAssocID="{17E186E3-77DD-4204-9961-F3D8F35BDD1E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0359A5CE-FF25-489F-A01D-F1B7442376B1}" type="pres">
      <dgm:prSet presAssocID="{DB0703DC-E3AF-4E9D-AF05-59A6DC7E9170}" presName="Accent3" presStyleCnt="0"/>
      <dgm:spPr/>
    </dgm:pt>
    <dgm:pt modelId="{120268AC-6444-428D-AEB2-5EF9F0AB7A28}" type="pres">
      <dgm:prSet presAssocID="{DB0703DC-E3AF-4E9D-AF05-59A6DC7E9170}" presName="Accent" presStyleLbl="bgShp" presStyleIdx="2" presStyleCnt="6"/>
      <dgm:spPr/>
    </dgm:pt>
    <dgm:pt modelId="{A915201A-EFA1-4C4D-BFA4-63E003F3CF56}" type="pres">
      <dgm:prSet presAssocID="{DB0703DC-E3AF-4E9D-AF05-59A6DC7E9170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E9ADE9C4-1466-4CDC-9784-A55F4B105086}" type="pres">
      <dgm:prSet presAssocID="{BF16AEF6-C45B-4723-AD40-B02154561FF5}" presName="Accent4" presStyleCnt="0"/>
      <dgm:spPr/>
    </dgm:pt>
    <dgm:pt modelId="{15F15937-4257-426B-BE54-DEB9EC3BB523}" type="pres">
      <dgm:prSet presAssocID="{BF16AEF6-C45B-4723-AD40-B02154561FF5}" presName="Accent" presStyleLbl="bgShp" presStyleIdx="3" presStyleCnt="6"/>
      <dgm:spPr/>
    </dgm:pt>
    <dgm:pt modelId="{8692F66D-D032-4C42-AC2D-584CFC54B211}" type="pres">
      <dgm:prSet presAssocID="{BF16AEF6-C45B-4723-AD40-B02154561FF5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7B9DB504-1158-4985-8B8F-8CFC3D92F8A1}" type="pres">
      <dgm:prSet presAssocID="{28F0E23F-111F-4350-8C75-F37B83883576}" presName="Accent5" presStyleCnt="0"/>
      <dgm:spPr/>
    </dgm:pt>
    <dgm:pt modelId="{AA293E29-B084-4FB3-A6AC-297FCDB4731B}" type="pres">
      <dgm:prSet presAssocID="{28F0E23F-111F-4350-8C75-F37B83883576}" presName="Accent" presStyleLbl="bgShp" presStyleIdx="4" presStyleCnt="6"/>
      <dgm:spPr/>
    </dgm:pt>
    <dgm:pt modelId="{5D6CB99D-8E90-427A-B4A3-FBC14FABA79E}" type="pres">
      <dgm:prSet presAssocID="{28F0E23F-111F-4350-8C75-F37B83883576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8DB7DE40-AE10-495F-82E4-3259A9105D51}" type="pres">
      <dgm:prSet presAssocID="{0273FBE7-0073-4297-B301-BC780D7EE9A3}" presName="Accent6" presStyleCnt="0"/>
      <dgm:spPr/>
    </dgm:pt>
    <dgm:pt modelId="{EBECAEDE-685F-45AA-A36A-EDB20FC1AFEA}" type="pres">
      <dgm:prSet presAssocID="{0273FBE7-0073-4297-B301-BC780D7EE9A3}" presName="Accent" presStyleLbl="bgShp" presStyleIdx="5" presStyleCnt="6"/>
      <dgm:spPr/>
    </dgm:pt>
    <dgm:pt modelId="{13D3343B-404D-4498-8E70-2BAE8D7481B6}" type="pres">
      <dgm:prSet presAssocID="{0273FBE7-0073-4297-B301-BC780D7EE9A3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7F0BF50C-8429-4038-A31F-311D78090A0A}" type="presOf" srcId="{0273FBE7-0073-4297-B301-BC780D7EE9A3}" destId="{13D3343B-404D-4498-8E70-2BAE8D7481B6}" srcOrd="0" destOrd="0" presId="urn:microsoft.com/office/officeart/2011/layout/HexagonRadial"/>
    <dgm:cxn modelId="{02E17D0D-A126-4F16-A0E3-B878DB606C78}" type="presOf" srcId="{DB0703DC-E3AF-4E9D-AF05-59A6DC7E9170}" destId="{A915201A-EFA1-4C4D-BFA4-63E003F3CF56}" srcOrd="0" destOrd="0" presId="urn:microsoft.com/office/officeart/2011/layout/HexagonRadial"/>
    <dgm:cxn modelId="{F3FB0125-A2AB-484A-85C7-1A465E099188}" type="presOf" srcId="{382AC449-22AD-41A5-B696-751206C174B5}" destId="{B1974704-E639-4173-9FE1-2A1AE94F7518}" srcOrd="0" destOrd="0" presId="urn:microsoft.com/office/officeart/2011/layout/HexagonRadial"/>
    <dgm:cxn modelId="{72263F27-3591-4229-871C-81D9C035ED4F}" type="presOf" srcId="{17E186E3-77DD-4204-9961-F3D8F35BDD1E}" destId="{74AFA3E0-4BC1-4F34-9A9B-C68A1DAC179A}" srcOrd="0" destOrd="0" presId="urn:microsoft.com/office/officeart/2011/layout/HexagonRadial"/>
    <dgm:cxn modelId="{734AEA74-9838-472D-8349-F06612EEB254}" srcId="{1F9C8E2A-232D-4FD1-9FA6-DC52D29E37EB}" destId="{BF16AEF6-C45B-4723-AD40-B02154561FF5}" srcOrd="3" destOrd="0" parTransId="{535AE9B4-DFB6-4BA2-ACE1-CFD4D8B28905}" sibTransId="{71E1265C-40AF-4410-B15E-A3D2D0727431}"/>
    <dgm:cxn modelId="{40111592-6A20-406C-936B-A92F08E14F2B}" srcId="{1F9C8E2A-232D-4FD1-9FA6-DC52D29E37EB}" destId="{17E186E3-77DD-4204-9961-F3D8F35BDD1E}" srcOrd="1" destOrd="0" parTransId="{98A85958-CF43-43B6-89B1-71868374D517}" sibTransId="{182D7F49-A482-48AA-A2EA-754C8B59CD3D}"/>
    <dgm:cxn modelId="{88318AB6-AC06-45AF-9160-80285EC39EE0}" srcId="{1F9C8E2A-232D-4FD1-9FA6-DC52D29E37EB}" destId="{DB0703DC-E3AF-4E9D-AF05-59A6DC7E9170}" srcOrd="2" destOrd="0" parTransId="{8F360A22-66D4-474D-8D7D-21615F666DD5}" sibTransId="{AAFBC293-C914-4032-9433-9DBCE2693B1B}"/>
    <dgm:cxn modelId="{E4DD38BD-FFC4-4743-9788-1C215C01425B}" type="presOf" srcId="{1F9C8E2A-232D-4FD1-9FA6-DC52D29E37EB}" destId="{89C3E59B-E915-46BE-B643-85F9477B9133}" srcOrd="0" destOrd="0" presId="urn:microsoft.com/office/officeart/2011/layout/HexagonRadial"/>
    <dgm:cxn modelId="{30DB0DC0-2CE2-47DD-AEE0-5A11138EE8C5}" type="presOf" srcId="{28F0E23F-111F-4350-8C75-F37B83883576}" destId="{5D6CB99D-8E90-427A-B4A3-FBC14FABA79E}" srcOrd="0" destOrd="0" presId="urn:microsoft.com/office/officeart/2011/layout/HexagonRadial"/>
    <dgm:cxn modelId="{A96264C7-1F6B-4A2D-8943-F837BE6F1666}" srcId="{1F9C8E2A-232D-4FD1-9FA6-DC52D29E37EB}" destId="{0273FBE7-0073-4297-B301-BC780D7EE9A3}" srcOrd="5" destOrd="0" parTransId="{42F5933B-A957-46A2-BD7E-5000A8492361}" sibTransId="{FE91013E-07EC-471C-B259-D9D387689BD9}"/>
    <dgm:cxn modelId="{67C171C9-C1B4-453A-BE49-1A97533DA42E}" type="presOf" srcId="{BF16AEF6-C45B-4723-AD40-B02154561FF5}" destId="{8692F66D-D032-4C42-AC2D-584CFC54B211}" srcOrd="0" destOrd="0" presId="urn:microsoft.com/office/officeart/2011/layout/HexagonRadial"/>
    <dgm:cxn modelId="{C5EE33CB-A039-435D-BE0D-74E0C5B75F36}" type="presOf" srcId="{72C613EC-1475-423D-B187-3057AD859ADD}" destId="{ECFA001B-162C-4E0C-9BDC-B34233FE7FCA}" srcOrd="0" destOrd="0" presId="urn:microsoft.com/office/officeart/2011/layout/HexagonRadial"/>
    <dgm:cxn modelId="{636E0CCD-96C5-4127-8836-B16463F2045C}" srcId="{382AC449-22AD-41A5-B696-751206C174B5}" destId="{1F9C8E2A-232D-4FD1-9FA6-DC52D29E37EB}" srcOrd="0" destOrd="0" parTransId="{69734D66-55B5-407B-8BE7-251A3E5FD660}" sibTransId="{4007BB1D-A246-40EF-A73D-5D12D16F151F}"/>
    <dgm:cxn modelId="{3A1DC7CF-E965-4267-ACDD-1270DBD3FD51}" srcId="{1F9C8E2A-232D-4FD1-9FA6-DC52D29E37EB}" destId="{72C613EC-1475-423D-B187-3057AD859ADD}" srcOrd="0" destOrd="0" parTransId="{C5F4B1BC-B3EF-4977-992C-C6ECCB6A5FC8}" sibTransId="{61A50074-ECA4-4ECF-8C1E-1B18435162F6}"/>
    <dgm:cxn modelId="{7928CCD1-752C-4CDE-A109-CB0FC9E09D16}" srcId="{1F9C8E2A-232D-4FD1-9FA6-DC52D29E37EB}" destId="{28F0E23F-111F-4350-8C75-F37B83883576}" srcOrd="4" destOrd="0" parTransId="{BA058638-9ACA-4AC1-BEF6-D5E67C1074B5}" sibTransId="{9C0DF8C8-06BB-46B1-870C-CDAD05E76B28}"/>
    <dgm:cxn modelId="{FA985D78-89AC-44FF-97CB-8BA40B924F2C}" type="presParOf" srcId="{B1974704-E639-4173-9FE1-2A1AE94F7518}" destId="{89C3E59B-E915-46BE-B643-85F9477B9133}" srcOrd="0" destOrd="0" presId="urn:microsoft.com/office/officeart/2011/layout/HexagonRadial"/>
    <dgm:cxn modelId="{98DCE0C7-BD0B-465D-AB61-B8D058C1E70A}" type="presParOf" srcId="{B1974704-E639-4173-9FE1-2A1AE94F7518}" destId="{E0B992B8-0A70-4727-93EF-89D0E68A684F}" srcOrd="1" destOrd="0" presId="urn:microsoft.com/office/officeart/2011/layout/HexagonRadial"/>
    <dgm:cxn modelId="{7D257273-2742-4C17-AB1C-E0ABC7E06CDC}" type="presParOf" srcId="{E0B992B8-0A70-4727-93EF-89D0E68A684F}" destId="{1F1668BA-3D8A-4040-9C57-D58EC430E7EC}" srcOrd="0" destOrd="0" presId="urn:microsoft.com/office/officeart/2011/layout/HexagonRadial"/>
    <dgm:cxn modelId="{31CE0931-260D-432D-B4DA-D573EF851A80}" type="presParOf" srcId="{B1974704-E639-4173-9FE1-2A1AE94F7518}" destId="{ECFA001B-162C-4E0C-9BDC-B34233FE7FCA}" srcOrd="2" destOrd="0" presId="urn:microsoft.com/office/officeart/2011/layout/HexagonRadial"/>
    <dgm:cxn modelId="{83869AEF-AE6C-4634-BEC7-9397461F0D21}" type="presParOf" srcId="{B1974704-E639-4173-9FE1-2A1AE94F7518}" destId="{22405D77-F0AF-4836-A399-C707740647B9}" srcOrd="3" destOrd="0" presId="urn:microsoft.com/office/officeart/2011/layout/HexagonRadial"/>
    <dgm:cxn modelId="{9BF8DD53-51EF-4279-BD75-0FA2228F9BBF}" type="presParOf" srcId="{22405D77-F0AF-4836-A399-C707740647B9}" destId="{CFF1798B-9C85-49E3-9A02-47AFA152EAD6}" srcOrd="0" destOrd="0" presId="urn:microsoft.com/office/officeart/2011/layout/HexagonRadial"/>
    <dgm:cxn modelId="{CE59D8D8-1984-44B9-8355-AEF065F144C4}" type="presParOf" srcId="{B1974704-E639-4173-9FE1-2A1AE94F7518}" destId="{74AFA3E0-4BC1-4F34-9A9B-C68A1DAC179A}" srcOrd="4" destOrd="0" presId="urn:microsoft.com/office/officeart/2011/layout/HexagonRadial"/>
    <dgm:cxn modelId="{E8CEB692-E7DD-4DD1-9DDE-A7C7F2AC26F4}" type="presParOf" srcId="{B1974704-E639-4173-9FE1-2A1AE94F7518}" destId="{0359A5CE-FF25-489F-A01D-F1B7442376B1}" srcOrd="5" destOrd="0" presId="urn:microsoft.com/office/officeart/2011/layout/HexagonRadial"/>
    <dgm:cxn modelId="{FAD75C50-2085-4FEB-881E-C551AD1439B0}" type="presParOf" srcId="{0359A5CE-FF25-489F-A01D-F1B7442376B1}" destId="{120268AC-6444-428D-AEB2-5EF9F0AB7A28}" srcOrd="0" destOrd="0" presId="urn:microsoft.com/office/officeart/2011/layout/HexagonRadial"/>
    <dgm:cxn modelId="{0D66DC0A-70AC-4C72-B342-699010CCD27D}" type="presParOf" srcId="{B1974704-E639-4173-9FE1-2A1AE94F7518}" destId="{A915201A-EFA1-4C4D-BFA4-63E003F3CF56}" srcOrd="6" destOrd="0" presId="urn:microsoft.com/office/officeart/2011/layout/HexagonRadial"/>
    <dgm:cxn modelId="{05668D7F-A6FD-4ADF-8FF4-7509863F31A4}" type="presParOf" srcId="{B1974704-E639-4173-9FE1-2A1AE94F7518}" destId="{E9ADE9C4-1466-4CDC-9784-A55F4B105086}" srcOrd="7" destOrd="0" presId="urn:microsoft.com/office/officeart/2011/layout/HexagonRadial"/>
    <dgm:cxn modelId="{7AF16D99-DA91-4983-87E3-789D0DFEA2CD}" type="presParOf" srcId="{E9ADE9C4-1466-4CDC-9784-A55F4B105086}" destId="{15F15937-4257-426B-BE54-DEB9EC3BB523}" srcOrd="0" destOrd="0" presId="urn:microsoft.com/office/officeart/2011/layout/HexagonRadial"/>
    <dgm:cxn modelId="{98A6C000-D72D-4F13-A0E9-8EB8587348F5}" type="presParOf" srcId="{B1974704-E639-4173-9FE1-2A1AE94F7518}" destId="{8692F66D-D032-4C42-AC2D-584CFC54B211}" srcOrd="8" destOrd="0" presId="urn:microsoft.com/office/officeart/2011/layout/HexagonRadial"/>
    <dgm:cxn modelId="{D93065B1-EC1E-44A4-91A8-901A21A5AAB6}" type="presParOf" srcId="{B1974704-E639-4173-9FE1-2A1AE94F7518}" destId="{7B9DB504-1158-4985-8B8F-8CFC3D92F8A1}" srcOrd="9" destOrd="0" presId="urn:microsoft.com/office/officeart/2011/layout/HexagonRadial"/>
    <dgm:cxn modelId="{225E1200-FB1B-42B6-8CC5-0EFFFCFFF31C}" type="presParOf" srcId="{7B9DB504-1158-4985-8B8F-8CFC3D92F8A1}" destId="{AA293E29-B084-4FB3-A6AC-297FCDB4731B}" srcOrd="0" destOrd="0" presId="urn:microsoft.com/office/officeart/2011/layout/HexagonRadial"/>
    <dgm:cxn modelId="{896D2F4F-7CDB-4355-B1E2-89D4E6AB0120}" type="presParOf" srcId="{B1974704-E639-4173-9FE1-2A1AE94F7518}" destId="{5D6CB99D-8E90-427A-B4A3-FBC14FABA79E}" srcOrd="10" destOrd="0" presId="urn:microsoft.com/office/officeart/2011/layout/HexagonRadial"/>
    <dgm:cxn modelId="{EB86B822-EAB3-457F-BC8C-10C6588A5252}" type="presParOf" srcId="{B1974704-E639-4173-9FE1-2A1AE94F7518}" destId="{8DB7DE40-AE10-495F-82E4-3259A9105D51}" srcOrd="11" destOrd="0" presId="urn:microsoft.com/office/officeart/2011/layout/HexagonRadial"/>
    <dgm:cxn modelId="{26885B56-7798-4A3C-9342-B74A16FC926E}" type="presParOf" srcId="{8DB7DE40-AE10-495F-82E4-3259A9105D51}" destId="{EBECAEDE-685F-45AA-A36A-EDB20FC1AFEA}" srcOrd="0" destOrd="0" presId="urn:microsoft.com/office/officeart/2011/layout/HexagonRadial"/>
    <dgm:cxn modelId="{4318CBD2-C336-4F10-942E-25654D1371F0}" type="presParOf" srcId="{B1974704-E639-4173-9FE1-2A1AE94F7518}" destId="{13D3343B-404D-4498-8E70-2BAE8D7481B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3E59B-E915-46BE-B643-85F9477B9133}">
      <dsp:nvSpPr>
        <dsp:cNvPr id="0" name=""/>
        <dsp:cNvSpPr/>
      </dsp:nvSpPr>
      <dsp:spPr>
        <a:xfrm>
          <a:off x="1552011" y="1127459"/>
          <a:ext cx="1433050" cy="1239646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>
              <a:solidFill>
                <a:schemeClr val="tx1"/>
              </a:solidFill>
              <a:latin typeface="Palatino Linotype" panose="02040502050505030304" pitchFamily="18" charset="0"/>
            </a:rPr>
            <a:t>Our Values</a:t>
          </a:r>
        </a:p>
      </dsp:txBody>
      <dsp:txXfrm>
        <a:off x="1789487" y="1332886"/>
        <a:ext cx="958098" cy="828792"/>
      </dsp:txXfrm>
    </dsp:sp>
    <dsp:sp modelId="{CFF1798B-9C85-49E3-9A02-47AFA152EAD6}">
      <dsp:nvSpPr>
        <dsp:cNvPr id="0" name=""/>
        <dsp:cNvSpPr/>
      </dsp:nvSpPr>
      <dsp:spPr>
        <a:xfrm>
          <a:off x="2449376" y="534372"/>
          <a:ext cx="540685" cy="46587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A001B-162C-4E0C-9BDC-B34233FE7FCA}">
      <dsp:nvSpPr>
        <dsp:cNvPr id="0" name=""/>
        <dsp:cNvSpPr/>
      </dsp:nvSpPr>
      <dsp:spPr>
        <a:xfrm>
          <a:off x="1684016" y="0"/>
          <a:ext cx="1174374" cy="1015971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>
              <a:solidFill>
                <a:schemeClr val="tx1"/>
              </a:solidFill>
              <a:latin typeface="Palatino Linotype" panose="02040502050505030304" pitchFamily="18" charset="0"/>
            </a:rPr>
            <a:t>Faith  </a:t>
          </a:r>
        </a:p>
      </dsp:txBody>
      <dsp:txXfrm>
        <a:off x="1878635" y="168368"/>
        <a:ext cx="785136" cy="679235"/>
      </dsp:txXfrm>
    </dsp:sp>
    <dsp:sp modelId="{120268AC-6444-428D-AEB2-5EF9F0AB7A28}">
      <dsp:nvSpPr>
        <dsp:cNvPr id="0" name=""/>
        <dsp:cNvSpPr/>
      </dsp:nvSpPr>
      <dsp:spPr>
        <a:xfrm>
          <a:off x="3080398" y="1405305"/>
          <a:ext cx="540685" cy="46587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FA3E0-4BC1-4F34-9A9B-C68A1DAC179A}">
      <dsp:nvSpPr>
        <dsp:cNvPr id="0" name=""/>
        <dsp:cNvSpPr/>
      </dsp:nvSpPr>
      <dsp:spPr>
        <a:xfrm>
          <a:off x="2761054" y="624890"/>
          <a:ext cx="1174374" cy="1015971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>
              <a:solidFill>
                <a:schemeClr val="tx1"/>
              </a:solidFill>
              <a:latin typeface="Palatino Linotype" panose="02040502050505030304" pitchFamily="18" charset="0"/>
            </a:rPr>
            <a:t>Respect </a:t>
          </a:r>
        </a:p>
      </dsp:txBody>
      <dsp:txXfrm>
        <a:off x="2955673" y="793258"/>
        <a:ext cx="785136" cy="679235"/>
      </dsp:txXfrm>
    </dsp:sp>
    <dsp:sp modelId="{15F15937-4257-426B-BE54-DEB9EC3BB523}">
      <dsp:nvSpPr>
        <dsp:cNvPr id="0" name=""/>
        <dsp:cNvSpPr/>
      </dsp:nvSpPr>
      <dsp:spPr>
        <a:xfrm>
          <a:off x="2642049" y="2388424"/>
          <a:ext cx="540685" cy="46587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15201A-EFA1-4C4D-BFA4-63E003F3CF56}">
      <dsp:nvSpPr>
        <dsp:cNvPr id="0" name=""/>
        <dsp:cNvSpPr/>
      </dsp:nvSpPr>
      <dsp:spPr>
        <a:xfrm>
          <a:off x="2761054" y="1853353"/>
          <a:ext cx="1174374" cy="1015971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>
              <a:solidFill>
                <a:schemeClr val="tx1"/>
              </a:solidFill>
              <a:latin typeface="Palatino Linotype" panose="02040502050505030304" pitchFamily="18" charset="0"/>
            </a:rPr>
            <a:t>Vocation </a:t>
          </a:r>
        </a:p>
      </dsp:txBody>
      <dsp:txXfrm>
        <a:off x="2955673" y="2021721"/>
        <a:ext cx="785136" cy="679235"/>
      </dsp:txXfrm>
    </dsp:sp>
    <dsp:sp modelId="{AA293E29-B084-4FB3-A6AC-297FCDB4731B}">
      <dsp:nvSpPr>
        <dsp:cNvPr id="0" name=""/>
        <dsp:cNvSpPr/>
      </dsp:nvSpPr>
      <dsp:spPr>
        <a:xfrm>
          <a:off x="1554678" y="2490476"/>
          <a:ext cx="540685" cy="46587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92F66D-D032-4C42-AC2D-584CFC54B211}">
      <dsp:nvSpPr>
        <dsp:cNvPr id="0" name=""/>
        <dsp:cNvSpPr/>
      </dsp:nvSpPr>
      <dsp:spPr>
        <a:xfrm>
          <a:off x="1684016" y="2478943"/>
          <a:ext cx="1174374" cy="1015971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>
              <a:solidFill>
                <a:schemeClr val="tx1"/>
              </a:solidFill>
              <a:latin typeface="Palatino Linotype" panose="02040502050505030304" pitchFamily="18" charset="0"/>
            </a:rPr>
            <a:t>Excellence </a:t>
          </a:r>
        </a:p>
      </dsp:txBody>
      <dsp:txXfrm>
        <a:off x="1878635" y="2647311"/>
        <a:ext cx="785136" cy="679235"/>
      </dsp:txXfrm>
    </dsp:sp>
    <dsp:sp modelId="{EBECAEDE-685F-45AA-A36A-EDB20FC1AFEA}">
      <dsp:nvSpPr>
        <dsp:cNvPr id="0" name=""/>
        <dsp:cNvSpPr/>
      </dsp:nvSpPr>
      <dsp:spPr>
        <a:xfrm>
          <a:off x="913322" y="1619893"/>
          <a:ext cx="540685" cy="46587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CB99D-8E90-427A-B4A3-FBC14FABA79E}">
      <dsp:nvSpPr>
        <dsp:cNvPr id="0" name=""/>
        <dsp:cNvSpPr/>
      </dsp:nvSpPr>
      <dsp:spPr>
        <a:xfrm>
          <a:off x="601978" y="1854052"/>
          <a:ext cx="1174374" cy="1015971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>
              <a:solidFill>
                <a:schemeClr val="tx1"/>
              </a:solidFill>
              <a:latin typeface="Palatino Linotype" panose="02040502050505030304" pitchFamily="18" charset="0"/>
            </a:rPr>
            <a:t>Aspiration </a:t>
          </a:r>
        </a:p>
      </dsp:txBody>
      <dsp:txXfrm>
        <a:off x="796597" y="2022420"/>
        <a:ext cx="785136" cy="679235"/>
      </dsp:txXfrm>
    </dsp:sp>
    <dsp:sp modelId="{13D3343B-404D-4498-8E70-2BAE8D7481B6}">
      <dsp:nvSpPr>
        <dsp:cNvPr id="0" name=""/>
        <dsp:cNvSpPr/>
      </dsp:nvSpPr>
      <dsp:spPr>
        <a:xfrm>
          <a:off x="601978" y="623492"/>
          <a:ext cx="1174374" cy="1015971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>
              <a:solidFill>
                <a:schemeClr val="tx1"/>
              </a:solidFill>
              <a:latin typeface="Palatino Linotype" panose="02040502050505030304" pitchFamily="18" charset="0"/>
            </a:rPr>
            <a:t>Integrity  </a:t>
          </a:r>
        </a:p>
      </dsp:txBody>
      <dsp:txXfrm>
        <a:off x="796597" y="791860"/>
        <a:ext cx="785136" cy="679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AADE4-F1E7-4FE8-9E8F-F77A0FF23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B953EC-5B3C-4B48-936F-41663FEC4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FD19D-F7EA-42D3-8CD5-2597DB45D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EC96-1318-4495-AC21-B72ED7C4DA21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5AF85-26E8-4FC9-A686-9B843A6EF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A5602-9B9B-4D0A-8D2D-AA8B5B806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18FD-6063-4848-9C80-4F56889E4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235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6029-8561-4E36-97D6-4D615B60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114C74-61AB-4A87-BD00-CC84F323C0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4D5B9-8AB4-4803-A1CC-636890283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EC96-1318-4495-AC21-B72ED7C4DA21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AB631-A308-4665-9ECE-A2ECE5A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0093A-3E7B-4C12-A73E-5D9920B50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18FD-6063-4848-9C80-4F56889E4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863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1AE54D-4603-4A74-A036-FE21898DB8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37A0E-6AE3-4286-94D2-B09358CA3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212F2-8776-4D06-9405-80E9FBC3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EC96-1318-4495-AC21-B72ED7C4DA21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9B774-95B0-4464-AAB4-8305A9F24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08863-602C-47A4-BD8A-C9C0EA5B0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18FD-6063-4848-9C80-4F56889E4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57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C138D-8BD8-43D8-B9D8-7709E53FB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5A1BB-AB26-4650-ABA3-58F2558C0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2F591-D98C-4677-B766-3CEB0B728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EC96-1318-4495-AC21-B72ED7C4DA21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086F5-73D0-40D7-8224-67FCCE81A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CFC4A-87AA-40A7-9C1E-95A1E7466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18FD-6063-4848-9C80-4F56889E4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26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DED87-D149-48C9-8637-5E0798544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56237-6487-4D38-9FB2-B0D27E1FE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B6EFA-A14E-49C5-B94F-8D8CCBB5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EC96-1318-4495-AC21-B72ED7C4DA21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E6634-491A-4E6C-9EE6-8F316F754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F27D4-FBB9-455A-B017-5413DE761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18FD-6063-4848-9C80-4F56889E4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43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19E5C-DEFD-42EF-8782-73E14FDB6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CD5D9-2EF1-41CB-8DF7-AF9D9CE54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03721-E332-4FB7-AB2C-D05E6957D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89EB7F-FD1E-4B0C-B89C-22ADB9104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EC96-1318-4495-AC21-B72ED7C4DA21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150C6-3677-42BA-B13E-6DE4DCBE9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E9752-C502-4FEC-AE6F-A9D33EBC7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18FD-6063-4848-9C80-4F56889E4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71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EF54-26CD-404D-A505-D46549CD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E765A-8B4F-478C-8B79-2EEF3E2D5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BBB5AE-39FF-4A34-956E-08C63237E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1626B4-7613-4625-9921-3A05F27F42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A6317E-1D6D-498F-8240-34565E2BA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DB6E17-A7A2-4D91-B827-713DFCAF6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EC96-1318-4495-AC21-B72ED7C4DA21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DA325C-2AAB-4DC8-A18D-F7BE0DB3D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C4E92A-8186-4EC7-8900-06DEA1F00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18FD-6063-4848-9C80-4F56889E4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457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690F7-740B-4F14-BE7B-B09637577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613639-923A-44AA-BD83-4DEA20BBF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EC96-1318-4495-AC21-B72ED7C4DA21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821E4F-16E6-4643-A457-F62176933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B0439-C96D-492F-BB55-3655DAE03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18FD-6063-4848-9C80-4F56889E4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338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E897C6-B107-4B08-9A0F-2CA623E23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EC96-1318-4495-AC21-B72ED7C4DA21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12482D-B435-4A56-B2FD-2F568F0DE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D23BF-A92E-4BA6-9F0E-01C981F8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18FD-6063-4848-9C80-4F56889E4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587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4DA1D-F3FD-4463-AA56-19CBCB76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68C6C-8D6B-45B2-80DA-D36BBA681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7251C-282D-48CB-B613-54FCFB9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44232-DCD4-414F-AE4D-ACF6B64B2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EC96-1318-4495-AC21-B72ED7C4DA21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8CAD1-B9D4-46A5-9F0E-506716458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8A779-C0FA-437C-BD85-5599BC9F1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18FD-6063-4848-9C80-4F56889E4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75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66B0F-B2FC-4705-970C-E092339DA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C9EDF5-2429-487C-8F17-8B266208C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F8822-E25F-45D9-A42C-A1F368E7F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E76D6-B497-4EE8-9CFC-CF83C793D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EC96-1318-4495-AC21-B72ED7C4DA21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D7CDD-48C8-454D-8F7F-CC29D2FFA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66FF7-019E-410C-9B52-F92A0E2AA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18FD-6063-4848-9C80-4F56889E4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39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875483-63B4-46B0-9B1A-77FFE3FC2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41129-4306-487F-BA84-D4250B8D5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F3BC4-3142-4235-9A3B-8F2AF81E6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1EC96-1318-4495-AC21-B72ED7C4DA21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BCD6F-13B2-4DF3-A1B5-E5E8CB892B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EC7D8-EA97-4C7E-BDED-EEA94BD7F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018FD-6063-4848-9C80-4F56889E41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81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5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465A50-66C2-4477-AFC7-B8BD2B4CB017}"/>
              </a:ext>
            </a:extLst>
          </p:cNvPr>
          <p:cNvSpPr txBox="1"/>
          <p:nvPr/>
        </p:nvSpPr>
        <p:spPr>
          <a:xfrm>
            <a:off x="1924049" y="917143"/>
            <a:ext cx="8343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Whitby House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210033-A84D-4BA3-919B-E81470D88627}"/>
              </a:ext>
            </a:extLst>
          </p:cNvPr>
          <p:cNvSpPr txBox="1"/>
          <p:nvPr/>
        </p:nvSpPr>
        <p:spPr>
          <a:xfrm>
            <a:off x="1924049" y="4897039"/>
            <a:ext cx="8343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St Hilda   </a:t>
            </a:r>
          </a:p>
        </p:txBody>
      </p:sp>
      <p:pic>
        <p:nvPicPr>
          <p:cNvPr id="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724" y="2251801"/>
            <a:ext cx="1744545" cy="235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869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1C5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157824-A837-4318-9F32-2E421F74E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br>
              <a:rPr lang="en-US" sz="3200" b="1" kern="120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</a:br>
            <a:endParaRPr lang="en-US" sz="3200" b="1" kern="1200">
              <a:solidFill>
                <a:schemeClr val="accent6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" name="Picture 2" descr="See the source image">
            <a:extLst>
              <a:ext uri="{FF2B5EF4-FFF2-40B4-BE49-F238E27FC236}">
                <a16:creationId xmlns:a16="http://schemas.microsoft.com/office/drawing/2014/main" id="{DF995750-ECEB-454D-ACBA-17AFF1C24D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3414" y="2782888"/>
            <a:ext cx="1349581" cy="12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7412CE-29B2-43AA-98B8-57F0721D7482}"/>
              </a:ext>
            </a:extLst>
          </p:cNvPr>
          <p:cNvSpPr txBox="1"/>
          <p:nvPr/>
        </p:nvSpPr>
        <p:spPr>
          <a:xfrm>
            <a:off x="3734844" y="1086336"/>
            <a:ext cx="811474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>
                <a:latin typeface="Palatino Linotype" panose="02040502050505030304" pitchFamily="18" charset="0"/>
              </a:rPr>
              <a:t>We gather together: </a:t>
            </a:r>
          </a:p>
          <a:p>
            <a:pPr algn="ctr"/>
            <a:endParaRPr lang="en-GB" sz="4400" b="1">
              <a:latin typeface="Palatino Linotype" panose="02040502050505030304" pitchFamily="18" charset="0"/>
            </a:endParaRPr>
          </a:p>
          <a:p>
            <a:pPr algn="ctr"/>
            <a:r>
              <a:rPr lang="en-GB" sz="4400" b="1">
                <a:latin typeface="Palatino Linotype" panose="02040502050505030304" pitchFamily="18" charset="0"/>
              </a:rPr>
              <a:t>‘In the name of the Father, and of the Son and of the Holy Spirit’</a:t>
            </a:r>
          </a:p>
          <a:p>
            <a:pPr algn="ctr"/>
            <a:endParaRPr lang="en-GB" sz="4400" b="1">
              <a:latin typeface="Palatino Linotype" panose="02040502050505030304" pitchFamily="18" charset="0"/>
            </a:endParaRPr>
          </a:p>
          <a:p>
            <a:pPr algn="ctr"/>
            <a:r>
              <a:rPr lang="en-GB" sz="4400" b="1">
                <a:latin typeface="Palatino Linotype" panose="02040502050505030304" pitchFamily="18" charset="0"/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4220109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1C5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157824-A837-4318-9F32-2E421F74E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br>
              <a:rPr lang="en-US" sz="3200" b="1" kern="120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</a:br>
            <a:endParaRPr lang="en-US" sz="3200" b="1" kern="1200">
              <a:solidFill>
                <a:schemeClr val="accent6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" name="Picture 2" descr="See the source image">
            <a:extLst>
              <a:ext uri="{FF2B5EF4-FFF2-40B4-BE49-F238E27FC236}">
                <a16:creationId xmlns:a16="http://schemas.microsoft.com/office/drawing/2014/main" id="{DF995750-ECEB-454D-ACBA-17AFF1C24D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3414" y="2782888"/>
            <a:ext cx="1349581" cy="12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E0FBEA-C542-49B6-8221-15B446E0B471}"/>
              </a:ext>
            </a:extLst>
          </p:cNvPr>
          <p:cNvSpPr txBox="1"/>
          <p:nvPr/>
        </p:nvSpPr>
        <p:spPr>
          <a:xfrm>
            <a:off x="3661272" y="1663427"/>
            <a:ext cx="82408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  <a:cs typeface="Arial" panose="020B0604020202020204" pitchFamily="34" charset="0"/>
              </a:rPr>
              <a:t>On 24 February, President Putin sent Russian troops to invade Ukraine.</a:t>
            </a:r>
          </a:p>
          <a:p>
            <a:endParaRPr lang="en-US" sz="2400" dirty="0"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Palatino Linotype" panose="02040502050505030304" pitchFamily="18" charset="0"/>
                <a:cs typeface="Arial" panose="020B0604020202020204" pitchFamily="34" charset="0"/>
              </a:rPr>
              <a:t>There has been heavy fighting and bombing. </a:t>
            </a:r>
          </a:p>
          <a:p>
            <a:endParaRPr lang="en-US" sz="2400" dirty="0"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Palatino Linotype" panose="02040502050505030304" pitchFamily="18" charset="0"/>
                <a:cs typeface="Arial" panose="020B0604020202020204" pitchFamily="34" charset="0"/>
              </a:rPr>
              <a:t>Many people have fled their homes. Many have fled to nearby countries.</a:t>
            </a:r>
            <a:endParaRPr lang="en-US" sz="2400" dirty="0">
              <a:latin typeface="Palatino Linotype" panose="02040502050505030304" pitchFamily="18" charset="0"/>
              <a:ea typeface="Montserrat" charset="0"/>
              <a:cs typeface="Montserrat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8E29ECC-DF68-44DD-AA10-F306101AD3F9}"/>
              </a:ext>
            </a:extLst>
          </p:cNvPr>
          <p:cNvSpPr txBox="1">
            <a:spLocks/>
          </p:cNvSpPr>
          <p:nvPr/>
        </p:nvSpPr>
        <p:spPr>
          <a:xfrm>
            <a:off x="2702995" y="264667"/>
            <a:ext cx="5379849" cy="954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u="sng" dirty="0">
                <a:latin typeface="Palatino Linotype" panose="02040502050505030304" pitchFamily="18" charset="0"/>
                <a:cs typeface="Arial" panose="020B0604020202020204" pitchFamily="34" charset="0"/>
              </a:rPr>
              <a:t>What has happened?</a:t>
            </a:r>
            <a:endParaRPr lang="en-GB" sz="4000" b="1" u="sng" dirty="0"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pic>
        <p:nvPicPr>
          <p:cNvPr id="21" name="Picture 20" descr="Logo&#10;&#10;Description automatically generated with medium confidence">
            <a:extLst>
              <a:ext uri="{FF2B5EF4-FFF2-40B4-BE49-F238E27FC236}">
                <a16:creationId xmlns:a16="http://schemas.microsoft.com/office/drawing/2014/main" id="{E5C13F50-9B54-47C2-8286-3A9328102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626">
            <a:off x="8467151" y="259296"/>
            <a:ext cx="3533469" cy="100622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51D721E-58A6-4B2B-AF26-D5F2990B823C}"/>
              </a:ext>
            </a:extLst>
          </p:cNvPr>
          <p:cNvGrpSpPr/>
          <p:nvPr/>
        </p:nvGrpSpPr>
        <p:grpSpPr>
          <a:xfrm>
            <a:off x="6980285" y="4013140"/>
            <a:ext cx="4929493" cy="2677656"/>
            <a:chOff x="694819" y="1861267"/>
            <a:chExt cx="6048375" cy="3762375"/>
          </a:xfrm>
        </p:grpSpPr>
        <p:pic>
          <p:nvPicPr>
            <p:cNvPr id="23" name="Picture 22" descr="Map&#10;&#10;Description automatically generated">
              <a:extLst>
                <a:ext uri="{FF2B5EF4-FFF2-40B4-BE49-F238E27FC236}">
                  <a16:creationId xmlns:a16="http://schemas.microsoft.com/office/drawing/2014/main" id="{217445CD-8B51-4BC6-8A79-2668BB4E3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4819" y="1861267"/>
              <a:ext cx="6048375" cy="376237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9782376-8884-4A2F-A51E-DC5A116B7729}"/>
                </a:ext>
              </a:extLst>
            </p:cNvPr>
            <p:cNvSpPr txBox="1"/>
            <p:nvPr/>
          </p:nvSpPr>
          <p:spPr>
            <a:xfrm>
              <a:off x="4150515" y="3357041"/>
              <a:ext cx="16278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1D26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Ukraine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3637536-A457-408F-B538-EE494193E3BA}"/>
                </a:ext>
              </a:extLst>
            </p:cNvPr>
            <p:cNvSpPr txBox="1"/>
            <p:nvPr/>
          </p:nvSpPr>
          <p:spPr>
            <a:xfrm>
              <a:off x="4964439" y="2423742"/>
              <a:ext cx="1417328" cy="52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1D26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Russia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0017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1C5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157824-A837-4318-9F32-2E421F74E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br>
              <a:rPr lang="en-US" sz="3200" b="1" kern="120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</a:br>
            <a:endParaRPr lang="en-US" sz="3200" b="1" kern="1200">
              <a:solidFill>
                <a:schemeClr val="accent6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E6BF222-E62C-45E6-8D70-08C85D291F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4380791"/>
              </p:ext>
            </p:extLst>
          </p:nvPr>
        </p:nvGraphicFramePr>
        <p:xfrm>
          <a:off x="7612520" y="1969045"/>
          <a:ext cx="4537407" cy="3494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482160" y="368287"/>
            <a:ext cx="9241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Palatino Linotype" panose="02040502050505030304" pitchFamily="18" charset="0"/>
              </a:rPr>
              <a:t>Our assembly today will focus on ways in which our school community can support those impacted by the conflict in Ukraine: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80041" y="1828343"/>
            <a:ext cx="401101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200" dirty="0">
                <a:latin typeface="Palatino Linotype" panose="02040502050505030304" pitchFamily="18" charset="0"/>
              </a:rPr>
              <a:t>Integrity is about doing what is right and acting with honesty and kindness.</a:t>
            </a:r>
          </a:p>
          <a:p>
            <a:pPr marL="457200" indent="-457200">
              <a:buAutoNum type="arabicPeriod"/>
            </a:pPr>
            <a:endParaRPr lang="en-GB" sz="2200" dirty="0">
              <a:latin typeface="Palatino Linotype" panose="02040502050505030304" pitchFamily="18" charset="0"/>
            </a:endParaRPr>
          </a:p>
          <a:p>
            <a:pPr marL="457200" indent="-457200">
              <a:buAutoNum type="arabicPeriod"/>
            </a:pPr>
            <a:r>
              <a:rPr lang="en-GB" sz="2200" dirty="0">
                <a:latin typeface="Palatino Linotype" panose="02040502050505030304" pitchFamily="18" charset="0"/>
              </a:rPr>
              <a:t>Our faith is about being a community inspired by the teachings and actions of Jesus.</a:t>
            </a:r>
          </a:p>
          <a:p>
            <a:pPr marL="457200" indent="-457200">
              <a:buAutoNum type="arabicPeriod"/>
            </a:pPr>
            <a:endParaRPr lang="en-GB" sz="2200" dirty="0">
              <a:latin typeface="Palatino Linotype" panose="02040502050505030304" pitchFamily="18" charset="0"/>
            </a:endParaRPr>
          </a:p>
          <a:p>
            <a:pPr marL="457200" indent="-457200">
              <a:buAutoNum type="arabicPeriod"/>
            </a:pPr>
            <a:r>
              <a:rPr lang="en-GB" sz="2200" dirty="0">
                <a:latin typeface="Palatino Linotype" panose="02040502050505030304" pitchFamily="18" charset="0"/>
              </a:rPr>
              <a:t>Respect is about ensuring all people are treated with dignity. </a:t>
            </a:r>
          </a:p>
        </p:txBody>
      </p:sp>
      <p:pic>
        <p:nvPicPr>
          <p:cNvPr id="10" name="Picture 2" descr="See the source image">
            <a:extLst>
              <a:ext uri="{FF2B5EF4-FFF2-40B4-BE49-F238E27FC236}">
                <a16:creationId xmlns:a16="http://schemas.microsoft.com/office/drawing/2014/main" id="{DF995750-ECEB-454D-ACBA-17AFF1C24D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3414" y="2782888"/>
            <a:ext cx="1349581" cy="12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559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1C5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157824-A837-4318-9F32-2E421F74E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br>
              <a:rPr lang="en-US" sz="3200" b="1" kern="120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</a:br>
            <a:endParaRPr lang="en-US" sz="3200" b="1" kern="1200">
              <a:solidFill>
                <a:schemeClr val="accent6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B52734-9DAC-4C16-9205-F2241E45A6D4}"/>
              </a:ext>
            </a:extLst>
          </p:cNvPr>
          <p:cNvSpPr txBox="1"/>
          <p:nvPr/>
        </p:nvSpPr>
        <p:spPr>
          <a:xfrm>
            <a:off x="5130529" y="249854"/>
            <a:ext cx="424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latin typeface="Palatino Linotype" panose="02040502050505030304" pitchFamily="18" charset="0"/>
              </a:rPr>
              <a:t>What can we do? </a:t>
            </a:r>
          </a:p>
        </p:txBody>
      </p:sp>
      <p:pic>
        <p:nvPicPr>
          <p:cNvPr id="12" name="Picture 2" descr="See the source image">
            <a:extLst>
              <a:ext uri="{FF2B5EF4-FFF2-40B4-BE49-F238E27FC236}">
                <a16:creationId xmlns:a16="http://schemas.microsoft.com/office/drawing/2014/main" id="{DF995750-ECEB-454D-ACBA-17AFF1C24D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3414" y="2782888"/>
            <a:ext cx="1349581" cy="12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22536D-369C-4056-8A6C-CB233B92846D}"/>
              </a:ext>
            </a:extLst>
          </p:cNvPr>
          <p:cNvSpPr txBox="1"/>
          <p:nvPr/>
        </p:nvSpPr>
        <p:spPr>
          <a:xfrm>
            <a:off x="3664355" y="1076468"/>
            <a:ext cx="8055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  <a:ea typeface="Montserrat" charset="0"/>
                <a:cs typeface="Arial" panose="020B0604020202020204" pitchFamily="34" charset="0"/>
              </a:rPr>
              <a:t>Each tutor group could set themselves a target of collecting £10, £20 or £50 over the next 5 weeks: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A209FB-780D-4424-94B4-DDE721CF97BB}"/>
              </a:ext>
            </a:extLst>
          </p:cNvPr>
          <p:cNvSpPr txBox="1"/>
          <p:nvPr/>
        </p:nvSpPr>
        <p:spPr>
          <a:xfrm>
            <a:off x="7902800" y="2206778"/>
            <a:ext cx="3816658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  <a:cs typeface="Arial" panose="020B0604020202020204" pitchFamily="34" charset="0"/>
              </a:rPr>
              <a:t>£10 </a:t>
            </a:r>
            <a:r>
              <a:rPr lang="en-US" sz="2400" dirty="0">
                <a:latin typeface="Palatino Linotype" panose="02040502050505030304" pitchFamily="18" charset="0"/>
                <a:cs typeface="Arial" panose="020B0604020202020204" pitchFamily="34" charset="0"/>
              </a:rPr>
              <a:t>could provide one person with essential hygiene supplies for a  month.</a:t>
            </a:r>
            <a:endParaRPr lang="en-GB" sz="2400" dirty="0"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CE4A01-87B0-4A8B-A2C2-B867E378F33F}"/>
              </a:ext>
            </a:extLst>
          </p:cNvPr>
          <p:cNvSpPr txBox="1"/>
          <p:nvPr/>
        </p:nvSpPr>
        <p:spPr>
          <a:xfrm>
            <a:off x="7902800" y="3967234"/>
            <a:ext cx="381665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  <a:cs typeface="Arial" panose="020B0604020202020204" pitchFamily="34" charset="0"/>
              </a:rPr>
              <a:t>£20 </a:t>
            </a:r>
            <a:r>
              <a:rPr lang="en-US" sz="2400" dirty="0">
                <a:latin typeface="Palatino Linotype" panose="02040502050505030304" pitchFamily="18" charset="0"/>
                <a:cs typeface="Arial" panose="020B0604020202020204" pitchFamily="34" charset="0"/>
              </a:rPr>
              <a:t>could provide emergency food for one person for a month.</a:t>
            </a:r>
            <a:endParaRPr lang="en-GB" sz="2400" dirty="0"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8D6817-6EB3-4FF4-BC70-BD5F66B59579}"/>
              </a:ext>
            </a:extLst>
          </p:cNvPr>
          <p:cNvSpPr txBox="1"/>
          <p:nvPr/>
        </p:nvSpPr>
        <p:spPr>
          <a:xfrm>
            <a:off x="7902800" y="5358359"/>
            <a:ext cx="381665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  <a:cs typeface="Arial" panose="020B0604020202020204" pitchFamily="34" charset="0"/>
              </a:rPr>
              <a:t>£50 </a:t>
            </a:r>
            <a:r>
              <a:rPr lang="en-US" sz="2400" dirty="0">
                <a:latin typeface="Palatino Linotype" panose="02040502050505030304" pitchFamily="18" charset="0"/>
                <a:cs typeface="Arial" panose="020B0604020202020204" pitchFamily="34" charset="0"/>
              </a:rPr>
              <a:t>could provide blankets for ten people to keep them warm.</a:t>
            </a:r>
            <a:endParaRPr lang="en-GB" sz="2400" dirty="0"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8A0FDE5-E149-4661-B195-44249597A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09" y="2771116"/>
            <a:ext cx="3331347" cy="332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32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1C5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157824-A837-4318-9F32-2E421F74E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br>
              <a:rPr lang="en-US" sz="3200" b="1" kern="120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</a:br>
            <a:endParaRPr lang="en-US" sz="3200" b="1" kern="1200">
              <a:solidFill>
                <a:schemeClr val="accent6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B52734-9DAC-4C16-9205-F2241E45A6D4}"/>
              </a:ext>
            </a:extLst>
          </p:cNvPr>
          <p:cNvSpPr txBox="1"/>
          <p:nvPr/>
        </p:nvSpPr>
        <p:spPr>
          <a:xfrm>
            <a:off x="5130528" y="115975"/>
            <a:ext cx="424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latin typeface="Palatino Linotype" panose="02040502050505030304" pitchFamily="18" charset="0"/>
              </a:rPr>
              <a:t>What can we do? </a:t>
            </a:r>
          </a:p>
        </p:txBody>
      </p:sp>
      <p:pic>
        <p:nvPicPr>
          <p:cNvPr id="12" name="Picture 2" descr="See the source image">
            <a:extLst>
              <a:ext uri="{FF2B5EF4-FFF2-40B4-BE49-F238E27FC236}">
                <a16:creationId xmlns:a16="http://schemas.microsoft.com/office/drawing/2014/main" id="{DF995750-ECEB-454D-ACBA-17AFF1C24D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3414" y="2782888"/>
            <a:ext cx="1349581" cy="12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22536D-369C-4056-8A6C-CB233B92846D}"/>
              </a:ext>
            </a:extLst>
          </p:cNvPr>
          <p:cNvSpPr txBox="1"/>
          <p:nvPr/>
        </p:nvSpPr>
        <p:spPr>
          <a:xfrm>
            <a:off x="2856089" y="873400"/>
            <a:ext cx="8863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  <a:ea typeface="Montserrat" charset="0"/>
                <a:cs typeface="Arial" panose="020B0604020202020204" pitchFamily="34" charset="0"/>
              </a:rPr>
              <a:t>Mrs. Ross and the RE Department are collecting the following products which we hope to be delivered to those in need early next week: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A209FB-780D-4424-94B4-DDE721CF97BB}"/>
              </a:ext>
            </a:extLst>
          </p:cNvPr>
          <p:cNvSpPr txBox="1"/>
          <p:nvPr/>
        </p:nvSpPr>
        <p:spPr>
          <a:xfrm>
            <a:off x="7902800" y="2206778"/>
            <a:ext cx="381665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GB" sz="2400" dirty="0">
                <a:latin typeface="Palatino Linotype" panose="02040502050505030304" pitchFamily="18" charset="0"/>
                <a:cs typeface="Arial" panose="020B0604020202020204" pitchFamily="34" charset="0"/>
              </a:rPr>
              <a:t>Toiletries such as toothpaste, toothbrushes, soap, deodorant etc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CE4A01-87B0-4A8B-A2C2-B867E378F33F}"/>
              </a:ext>
            </a:extLst>
          </p:cNvPr>
          <p:cNvSpPr txBox="1"/>
          <p:nvPr/>
        </p:nvSpPr>
        <p:spPr>
          <a:xfrm>
            <a:off x="7902800" y="3614026"/>
            <a:ext cx="3816658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  <a:cs typeface="Arial" panose="020B0604020202020204" pitchFamily="34" charset="0"/>
              </a:rPr>
              <a:t>First aid such as paracetamol, ibuprofen, bandages, plasters, sterile wipes etc. </a:t>
            </a:r>
            <a:endParaRPr lang="en-GB" sz="2400" dirty="0"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8D6817-6EB3-4FF4-BC70-BD5F66B59579}"/>
              </a:ext>
            </a:extLst>
          </p:cNvPr>
          <p:cNvSpPr txBox="1"/>
          <p:nvPr/>
        </p:nvSpPr>
        <p:spPr>
          <a:xfrm>
            <a:off x="7902800" y="5358359"/>
            <a:ext cx="381665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Palatino Linotype" panose="02040502050505030304" pitchFamily="18" charset="0"/>
                <a:cs typeface="Arial" panose="020B0604020202020204" pitchFamily="34" charset="0"/>
              </a:rPr>
              <a:t>Socks, sleeping bags, warm blankets, towels etc </a:t>
            </a:r>
          </a:p>
        </p:txBody>
      </p:sp>
      <p:pic>
        <p:nvPicPr>
          <p:cNvPr id="2050" name="Picture 2" descr="Just a reminder that students will not be in on Friday as it is staff  training. | News Post Page">
            <a:extLst>
              <a:ext uri="{FF2B5EF4-FFF2-40B4-BE49-F238E27FC236}">
                <a16:creationId xmlns:a16="http://schemas.microsoft.com/office/drawing/2014/main" id="{9B677113-9B71-41D8-A619-2233C74E46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6" t="8395" r="23996" b="11111"/>
          <a:stretch/>
        </p:blipFill>
        <p:spPr bwMode="auto">
          <a:xfrm>
            <a:off x="3889243" y="2653670"/>
            <a:ext cx="3324118" cy="333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981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1C5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157824-A837-4318-9F32-2E421F74E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br>
              <a:rPr lang="en-US" sz="3200" b="1" kern="120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</a:br>
            <a:endParaRPr lang="en-US" sz="3200" b="1" kern="1200">
              <a:solidFill>
                <a:schemeClr val="accent6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4431" y="230003"/>
            <a:ext cx="79995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Loving God,</a:t>
            </a:r>
            <a:br>
              <a:rPr lang="en-GB" sz="24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</a:br>
            <a:r>
              <a:rPr lang="en-GB" sz="24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We pray for the people of Ukraine,</a:t>
            </a:r>
            <a:br>
              <a:rPr lang="en-GB" sz="24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</a:br>
            <a:r>
              <a:rPr lang="en-GB" sz="24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for all those suffering or afraid,</a:t>
            </a:r>
            <a:br>
              <a:rPr lang="en-GB" sz="24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</a:br>
            <a:r>
              <a:rPr lang="en-GB" sz="24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that you will be close to them and protect them.</a:t>
            </a:r>
          </a:p>
          <a:p>
            <a:pPr algn="l"/>
            <a:endParaRPr lang="en-GB" sz="2400" b="0" i="0" dirty="0">
              <a:solidFill>
                <a:srgbClr val="000000"/>
              </a:solidFill>
              <a:effectLst/>
              <a:latin typeface="Palatino Linotype" panose="02040502050505030304" pitchFamily="18" charset="0"/>
            </a:endParaRPr>
          </a:p>
          <a:p>
            <a:pPr algn="l"/>
            <a:r>
              <a:rPr lang="en-GB" sz="24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We pray for the world</a:t>
            </a:r>
            <a:br>
              <a:rPr lang="en-GB" sz="24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</a:br>
            <a:r>
              <a:rPr lang="en-GB" sz="24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that in this moment of crisis,</a:t>
            </a:r>
            <a:br>
              <a:rPr lang="en-GB" sz="24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</a:br>
            <a:r>
              <a:rPr lang="en-GB" sz="24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we may reach out in solidarity</a:t>
            </a:r>
            <a:br>
              <a:rPr lang="en-GB" sz="24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</a:br>
            <a:r>
              <a:rPr lang="en-GB" sz="24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to our brothers and sisters in need.</a:t>
            </a:r>
          </a:p>
          <a:p>
            <a:pPr algn="l"/>
            <a:endParaRPr lang="en-GB" sz="2400" b="0" i="0" dirty="0">
              <a:solidFill>
                <a:srgbClr val="000000"/>
              </a:solidFill>
              <a:effectLst/>
              <a:latin typeface="Palatino Linotype" panose="02040502050505030304" pitchFamily="18" charset="0"/>
            </a:endParaRPr>
          </a:p>
          <a:p>
            <a:pPr algn="l"/>
            <a:r>
              <a:rPr lang="en-GB" sz="24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May we walk in your ways</a:t>
            </a:r>
            <a:br>
              <a:rPr lang="en-GB" sz="24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</a:br>
            <a:r>
              <a:rPr lang="en-GB" sz="24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so that peace and justice</a:t>
            </a:r>
            <a:br>
              <a:rPr lang="en-GB" sz="24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</a:br>
            <a:r>
              <a:rPr lang="en-GB" sz="24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become a reality for the people of Ukraine</a:t>
            </a:r>
            <a:br>
              <a:rPr lang="en-GB" sz="24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</a:br>
            <a:r>
              <a:rPr lang="en-GB" sz="24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and for all the world.</a:t>
            </a:r>
          </a:p>
          <a:p>
            <a:pPr algn="l"/>
            <a:endParaRPr lang="en-GB" sz="2400" b="0" i="0" dirty="0">
              <a:solidFill>
                <a:srgbClr val="000000"/>
              </a:solidFill>
              <a:effectLst/>
              <a:latin typeface="Palatino Linotype" panose="02040502050505030304" pitchFamily="18" charset="0"/>
            </a:endParaRPr>
          </a:p>
          <a:p>
            <a:pPr algn="l"/>
            <a:r>
              <a:rPr lang="en-GB" sz="24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Amen.</a:t>
            </a:r>
          </a:p>
        </p:txBody>
      </p:sp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DF995750-ECEB-454D-ACBA-17AFF1C24D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3414" y="2782888"/>
            <a:ext cx="1349581" cy="12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662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1C5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157824-A837-4318-9F32-2E421F74E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br>
              <a:rPr lang="en-US" sz="3200" b="1" kern="120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</a:br>
            <a:endParaRPr lang="en-US" sz="3200" b="1" kern="1200">
              <a:solidFill>
                <a:schemeClr val="accent6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" name="Picture 2" descr="See the source image">
            <a:extLst>
              <a:ext uri="{FF2B5EF4-FFF2-40B4-BE49-F238E27FC236}">
                <a16:creationId xmlns:a16="http://schemas.microsoft.com/office/drawing/2014/main" id="{DF995750-ECEB-454D-ACBA-17AFF1C24D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3414" y="2782888"/>
            <a:ext cx="1349581" cy="12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B52734-9DAC-4C16-9205-F2241E45A6D4}"/>
              </a:ext>
            </a:extLst>
          </p:cNvPr>
          <p:cNvSpPr txBox="1"/>
          <p:nvPr/>
        </p:nvSpPr>
        <p:spPr>
          <a:xfrm>
            <a:off x="2514600" y="200025"/>
            <a:ext cx="93297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7412CE-29B2-43AA-98B8-57F0721D7482}"/>
              </a:ext>
            </a:extLst>
          </p:cNvPr>
          <p:cNvSpPr txBox="1"/>
          <p:nvPr/>
        </p:nvSpPr>
        <p:spPr>
          <a:xfrm>
            <a:off x="3739358" y="1125605"/>
            <a:ext cx="811474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>
                <a:latin typeface="Palatino Linotype" panose="02040502050505030304" pitchFamily="18" charset="0"/>
              </a:rPr>
              <a:t>We end our assembly: </a:t>
            </a:r>
          </a:p>
          <a:p>
            <a:pPr algn="ctr"/>
            <a:endParaRPr lang="en-GB" sz="4400" b="1">
              <a:latin typeface="Palatino Linotype" panose="02040502050505030304" pitchFamily="18" charset="0"/>
            </a:endParaRPr>
          </a:p>
          <a:p>
            <a:pPr algn="ctr"/>
            <a:r>
              <a:rPr lang="en-GB" sz="4400" b="1">
                <a:latin typeface="Palatino Linotype" panose="02040502050505030304" pitchFamily="18" charset="0"/>
              </a:rPr>
              <a:t>‘In the name of the Father, and of the Son and of the Holy Spirit’</a:t>
            </a:r>
          </a:p>
          <a:p>
            <a:pPr algn="ctr"/>
            <a:endParaRPr lang="en-GB" sz="4400" b="1">
              <a:latin typeface="Palatino Linotype" panose="02040502050505030304" pitchFamily="18" charset="0"/>
            </a:endParaRPr>
          </a:p>
          <a:p>
            <a:pPr algn="ctr"/>
            <a:r>
              <a:rPr lang="en-GB" sz="4400" b="1">
                <a:latin typeface="Palatino Linotype" panose="02040502050505030304" pitchFamily="18" charset="0"/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881248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406</Words>
  <Application>Microsoft Office PowerPoint</Application>
  <PresentationFormat>Widescreen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Palatino Linotype</vt:lpstr>
      <vt:lpstr>Office Theme</vt:lpstr>
      <vt:lpstr>PowerPoint Presentation</vt:lpstr>
      <vt:lpstr>  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A Davis (STR)</dc:creator>
  <cp:lastModifiedBy>Mr A Davis (STR)</cp:lastModifiedBy>
  <cp:revision>13</cp:revision>
  <dcterms:created xsi:type="dcterms:W3CDTF">2021-07-08T20:48:13Z</dcterms:created>
  <dcterms:modified xsi:type="dcterms:W3CDTF">2022-03-10T08:52:19Z</dcterms:modified>
</cp:coreProperties>
</file>