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5" r:id="rId2"/>
    <p:sldId id="257" r:id="rId3"/>
    <p:sldId id="260" r:id="rId4"/>
    <p:sldId id="263"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D0C"/>
    <a:srgbClr val="F50C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35" autoAdjust="0"/>
  </p:normalViewPr>
  <p:slideViewPr>
    <p:cSldViewPr snapToGrid="0">
      <p:cViewPr varScale="1">
        <p:scale>
          <a:sx n="108" d="100"/>
          <a:sy n="108" d="100"/>
        </p:scale>
        <p:origin x="654"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EB3A8E-AF13-46E4-8CEC-28C7189CA4DF}" type="datetimeFigureOut">
              <a:rPr lang="en-GB" smtClean="0"/>
              <a:t>16/06/2023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035702-6636-4A23-92D1-71A9234EBB51}" type="slidenum">
              <a:rPr lang="en-GB" smtClean="0"/>
              <a:t>‹#›</a:t>
            </a:fld>
            <a:endParaRPr lang="en-GB"/>
          </a:p>
        </p:txBody>
      </p:sp>
    </p:spTree>
    <p:extLst>
      <p:ext uri="{BB962C8B-B14F-4D97-AF65-F5344CB8AC3E}">
        <p14:creationId xmlns:p14="http://schemas.microsoft.com/office/powerpoint/2010/main" val="3913261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3035702-6636-4A23-92D1-71A9234EBB51}" type="slidenum">
              <a:rPr lang="en-GB" smtClean="0"/>
              <a:t>2</a:t>
            </a:fld>
            <a:endParaRPr lang="en-GB"/>
          </a:p>
        </p:txBody>
      </p:sp>
    </p:spTree>
    <p:extLst>
      <p:ext uri="{BB962C8B-B14F-4D97-AF65-F5344CB8AC3E}">
        <p14:creationId xmlns:p14="http://schemas.microsoft.com/office/powerpoint/2010/main" val="1567017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3035702-6636-4A23-92D1-71A9234EBB51}" type="slidenum">
              <a:rPr lang="en-GB" smtClean="0"/>
              <a:t>3</a:t>
            </a:fld>
            <a:endParaRPr lang="en-GB"/>
          </a:p>
        </p:txBody>
      </p:sp>
    </p:spTree>
    <p:extLst>
      <p:ext uri="{BB962C8B-B14F-4D97-AF65-F5344CB8AC3E}">
        <p14:creationId xmlns:p14="http://schemas.microsoft.com/office/powerpoint/2010/main" val="4180204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8F72-9D5A-44C2-889D-B23A9E7DF1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60C535D-67F2-46FA-B5A7-A151090D27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A95D7A-8D5F-49CE-82C2-703ACFDF0440}"/>
              </a:ext>
            </a:extLst>
          </p:cNvPr>
          <p:cNvSpPr>
            <a:spLocks noGrp="1"/>
          </p:cNvSpPr>
          <p:nvPr>
            <p:ph type="dt" sz="half" idx="10"/>
          </p:nvPr>
        </p:nvSpPr>
        <p:spPr/>
        <p:txBody>
          <a:bodyPr/>
          <a:lstStyle/>
          <a:p>
            <a:fld id="{2C79AA62-0FB3-40DA-B98D-1347DE308756}" type="datetimeFigureOut">
              <a:rPr lang="en-GB" smtClean="0"/>
              <a:t>16/06/2023</a:t>
            </a:fld>
            <a:endParaRPr lang="en-GB"/>
          </a:p>
        </p:txBody>
      </p:sp>
      <p:sp>
        <p:nvSpPr>
          <p:cNvPr id="5" name="Footer Placeholder 4">
            <a:extLst>
              <a:ext uri="{FF2B5EF4-FFF2-40B4-BE49-F238E27FC236}">
                <a16:creationId xmlns:a16="http://schemas.microsoft.com/office/drawing/2014/main" id="{34595D93-FD2E-469D-A62E-B29A2C968E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2CA724-E6FB-4A60-B1D0-0C581B9545E4}"/>
              </a:ext>
            </a:extLst>
          </p:cNvPr>
          <p:cNvSpPr>
            <a:spLocks noGrp="1"/>
          </p:cNvSpPr>
          <p:nvPr>
            <p:ph type="sldNum" sz="quarter" idx="12"/>
          </p:nvPr>
        </p:nvSpPr>
        <p:spPr/>
        <p:txBody>
          <a:bodyPr/>
          <a:lstStyle/>
          <a:p>
            <a:fld id="{A2CEC04B-A930-4B23-AD95-725B3DA55C82}" type="slidenum">
              <a:rPr lang="en-GB" smtClean="0"/>
              <a:t>‹#›</a:t>
            </a:fld>
            <a:endParaRPr lang="en-GB"/>
          </a:p>
        </p:txBody>
      </p:sp>
    </p:spTree>
    <p:extLst>
      <p:ext uri="{BB962C8B-B14F-4D97-AF65-F5344CB8AC3E}">
        <p14:creationId xmlns:p14="http://schemas.microsoft.com/office/powerpoint/2010/main" val="2189087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3EB05-AE75-4FDF-8724-9767DD9B9ED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9FEB25-D6B2-4C10-9FDC-1D9368801F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544C1A-80FE-49D9-8E2D-85A3663E7815}"/>
              </a:ext>
            </a:extLst>
          </p:cNvPr>
          <p:cNvSpPr>
            <a:spLocks noGrp="1"/>
          </p:cNvSpPr>
          <p:nvPr>
            <p:ph type="dt" sz="half" idx="10"/>
          </p:nvPr>
        </p:nvSpPr>
        <p:spPr/>
        <p:txBody>
          <a:bodyPr/>
          <a:lstStyle/>
          <a:p>
            <a:fld id="{2C79AA62-0FB3-40DA-B98D-1347DE308756}" type="datetimeFigureOut">
              <a:rPr lang="en-GB" smtClean="0"/>
              <a:t>16/06/2023</a:t>
            </a:fld>
            <a:endParaRPr lang="en-GB"/>
          </a:p>
        </p:txBody>
      </p:sp>
      <p:sp>
        <p:nvSpPr>
          <p:cNvPr id="5" name="Footer Placeholder 4">
            <a:extLst>
              <a:ext uri="{FF2B5EF4-FFF2-40B4-BE49-F238E27FC236}">
                <a16:creationId xmlns:a16="http://schemas.microsoft.com/office/drawing/2014/main" id="{99D90A59-952E-4838-B391-7AA819B752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E83AC3-45D1-4075-B98D-9362FD9B1505}"/>
              </a:ext>
            </a:extLst>
          </p:cNvPr>
          <p:cNvSpPr>
            <a:spLocks noGrp="1"/>
          </p:cNvSpPr>
          <p:nvPr>
            <p:ph type="sldNum" sz="quarter" idx="12"/>
          </p:nvPr>
        </p:nvSpPr>
        <p:spPr/>
        <p:txBody>
          <a:bodyPr/>
          <a:lstStyle/>
          <a:p>
            <a:fld id="{A2CEC04B-A930-4B23-AD95-725B3DA55C82}" type="slidenum">
              <a:rPr lang="en-GB" smtClean="0"/>
              <a:t>‹#›</a:t>
            </a:fld>
            <a:endParaRPr lang="en-GB"/>
          </a:p>
        </p:txBody>
      </p:sp>
    </p:spTree>
    <p:extLst>
      <p:ext uri="{BB962C8B-B14F-4D97-AF65-F5344CB8AC3E}">
        <p14:creationId xmlns:p14="http://schemas.microsoft.com/office/powerpoint/2010/main" val="2769602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A8A4C3-A332-4C52-9D02-67CCEB8553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312778-6417-49BE-99B3-87E60B3DAC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A1BEFC-9F86-4D9A-A836-5E876E1C04E4}"/>
              </a:ext>
            </a:extLst>
          </p:cNvPr>
          <p:cNvSpPr>
            <a:spLocks noGrp="1"/>
          </p:cNvSpPr>
          <p:nvPr>
            <p:ph type="dt" sz="half" idx="10"/>
          </p:nvPr>
        </p:nvSpPr>
        <p:spPr/>
        <p:txBody>
          <a:bodyPr/>
          <a:lstStyle/>
          <a:p>
            <a:fld id="{2C79AA62-0FB3-40DA-B98D-1347DE308756}" type="datetimeFigureOut">
              <a:rPr lang="en-GB" smtClean="0"/>
              <a:t>16/06/2023</a:t>
            </a:fld>
            <a:endParaRPr lang="en-GB"/>
          </a:p>
        </p:txBody>
      </p:sp>
      <p:sp>
        <p:nvSpPr>
          <p:cNvPr id="5" name="Footer Placeholder 4">
            <a:extLst>
              <a:ext uri="{FF2B5EF4-FFF2-40B4-BE49-F238E27FC236}">
                <a16:creationId xmlns:a16="http://schemas.microsoft.com/office/drawing/2014/main" id="{426497BF-C390-4FE7-A333-ADBFDFF012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413011-B109-4488-B11F-9B5DC1BAFD54}"/>
              </a:ext>
            </a:extLst>
          </p:cNvPr>
          <p:cNvSpPr>
            <a:spLocks noGrp="1"/>
          </p:cNvSpPr>
          <p:nvPr>
            <p:ph type="sldNum" sz="quarter" idx="12"/>
          </p:nvPr>
        </p:nvSpPr>
        <p:spPr/>
        <p:txBody>
          <a:bodyPr/>
          <a:lstStyle/>
          <a:p>
            <a:fld id="{A2CEC04B-A930-4B23-AD95-725B3DA55C82}" type="slidenum">
              <a:rPr lang="en-GB" smtClean="0"/>
              <a:t>‹#›</a:t>
            </a:fld>
            <a:endParaRPr lang="en-GB"/>
          </a:p>
        </p:txBody>
      </p:sp>
    </p:spTree>
    <p:extLst>
      <p:ext uri="{BB962C8B-B14F-4D97-AF65-F5344CB8AC3E}">
        <p14:creationId xmlns:p14="http://schemas.microsoft.com/office/powerpoint/2010/main" val="1626200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503CA-9650-491F-8EF5-3A011CD7BE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880396-69F2-402E-9848-79C07DBA98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8419BC-C96F-4957-83A2-77F84465F7A3}"/>
              </a:ext>
            </a:extLst>
          </p:cNvPr>
          <p:cNvSpPr>
            <a:spLocks noGrp="1"/>
          </p:cNvSpPr>
          <p:nvPr>
            <p:ph type="dt" sz="half" idx="10"/>
          </p:nvPr>
        </p:nvSpPr>
        <p:spPr/>
        <p:txBody>
          <a:bodyPr/>
          <a:lstStyle/>
          <a:p>
            <a:fld id="{2C79AA62-0FB3-40DA-B98D-1347DE308756}" type="datetimeFigureOut">
              <a:rPr lang="en-GB" smtClean="0"/>
              <a:t>16/06/2023</a:t>
            </a:fld>
            <a:endParaRPr lang="en-GB"/>
          </a:p>
        </p:txBody>
      </p:sp>
      <p:sp>
        <p:nvSpPr>
          <p:cNvPr id="5" name="Footer Placeholder 4">
            <a:extLst>
              <a:ext uri="{FF2B5EF4-FFF2-40B4-BE49-F238E27FC236}">
                <a16:creationId xmlns:a16="http://schemas.microsoft.com/office/drawing/2014/main" id="{AF6BF74E-1544-4E1E-977F-4EBB7BBD6D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0B08FF-514F-4A63-88A2-98E6EC2018C9}"/>
              </a:ext>
            </a:extLst>
          </p:cNvPr>
          <p:cNvSpPr>
            <a:spLocks noGrp="1"/>
          </p:cNvSpPr>
          <p:nvPr>
            <p:ph type="sldNum" sz="quarter" idx="12"/>
          </p:nvPr>
        </p:nvSpPr>
        <p:spPr/>
        <p:txBody>
          <a:bodyPr/>
          <a:lstStyle/>
          <a:p>
            <a:fld id="{A2CEC04B-A930-4B23-AD95-725B3DA55C82}" type="slidenum">
              <a:rPr lang="en-GB" smtClean="0"/>
              <a:t>‹#›</a:t>
            </a:fld>
            <a:endParaRPr lang="en-GB"/>
          </a:p>
        </p:txBody>
      </p:sp>
    </p:spTree>
    <p:extLst>
      <p:ext uri="{BB962C8B-B14F-4D97-AF65-F5344CB8AC3E}">
        <p14:creationId xmlns:p14="http://schemas.microsoft.com/office/powerpoint/2010/main" val="4147864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33C31-FAA4-48C7-A92E-8DAE5FDAD1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D62CC6-E1A3-4E52-8A3D-6923763C3F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BFA074-DADF-4D79-B465-99EEB570920C}"/>
              </a:ext>
            </a:extLst>
          </p:cNvPr>
          <p:cNvSpPr>
            <a:spLocks noGrp="1"/>
          </p:cNvSpPr>
          <p:nvPr>
            <p:ph type="dt" sz="half" idx="10"/>
          </p:nvPr>
        </p:nvSpPr>
        <p:spPr/>
        <p:txBody>
          <a:bodyPr/>
          <a:lstStyle/>
          <a:p>
            <a:fld id="{2C79AA62-0FB3-40DA-B98D-1347DE308756}" type="datetimeFigureOut">
              <a:rPr lang="en-GB" smtClean="0"/>
              <a:t>16/06/2023</a:t>
            </a:fld>
            <a:endParaRPr lang="en-GB"/>
          </a:p>
        </p:txBody>
      </p:sp>
      <p:sp>
        <p:nvSpPr>
          <p:cNvPr id="5" name="Footer Placeholder 4">
            <a:extLst>
              <a:ext uri="{FF2B5EF4-FFF2-40B4-BE49-F238E27FC236}">
                <a16:creationId xmlns:a16="http://schemas.microsoft.com/office/drawing/2014/main" id="{93911B36-DE0E-433F-A8C9-EFAC6181DC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1CCBD4-49C5-4F54-A61F-E88304DDED8F}"/>
              </a:ext>
            </a:extLst>
          </p:cNvPr>
          <p:cNvSpPr>
            <a:spLocks noGrp="1"/>
          </p:cNvSpPr>
          <p:nvPr>
            <p:ph type="sldNum" sz="quarter" idx="12"/>
          </p:nvPr>
        </p:nvSpPr>
        <p:spPr/>
        <p:txBody>
          <a:bodyPr/>
          <a:lstStyle/>
          <a:p>
            <a:fld id="{A2CEC04B-A930-4B23-AD95-725B3DA55C82}" type="slidenum">
              <a:rPr lang="en-GB" smtClean="0"/>
              <a:t>‹#›</a:t>
            </a:fld>
            <a:endParaRPr lang="en-GB"/>
          </a:p>
        </p:txBody>
      </p:sp>
    </p:spTree>
    <p:extLst>
      <p:ext uri="{BB962C8B-B14F-4D97-AF65-F5344CB8AC3E}">
        <p14:creationId xmlns:p14="http://schemas.microsoft.com/office/powerpoint/2010/main" val="1343374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E3434-C94C-4AA3-9252-27A85C0866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21F767-B741-4B16-B019-C8E4D8A538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3B691E5-9242-4084-8367-4338329216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5CC5408-9072-42EB-B774-908B17BCBA49}"/>
              </a:ext>
            </a:extLst>
          </p:cNvPr>
          <p:cNvSpPr>
            <a:spLocks noGrp="1"/>
          </p:cNvSpPr>
          <p:nvPr>
            <p:ph type="dt" sz="half" idx="10"/>
          </p:nvPr>
        </p:nvSpPr>
        <p:spPr/>
        <p:txBody>
          <a:bodyPr/>
          <a:lstStyle/>
          <a:p>
            <a:fld id="{2C79AA62-0FB3-40DA-B98D-1347DE308756}" type="datetimeFigureOut">
              <a:rPr lang="en-GB" smtClean="0"/>
              <a:t>16/06/2023</a:t>
            </a:fld>
            <a:endParaRPr lang="en-GB"/>
          </a:p>
        </p:txBody>
      </p:sp>
      <p:sp>
        <p:nvSpPr>
          <p:cNvPr id="6" name="Footer Placeholder 5">
            <a:extLst>
              <a:ext uri="{FF2B5EF4-FFF2-40B4-BE49-F238E27FC236}">
                <a16:creationId xmlns:a16="http://schemas.microsoft.com/office/drawing/2014/main" id="{B3BE8E6F-4FBD-4F15-8D26-6381E4CA60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209E04-553F-458B-9026-8BCF727E26DA}"/>
              </a:ext>
            </a:extLst>
          </p:cNvPr>
          <p:cNvSpPr>
            <a:spLocks noGrp="1"/>
          </p:cNvSpPr>
          <p:nvPr>
            <p:ph type="sldNum" sz="quarter" idx="12"/>
          </p:nvPr>
        </p:nvSpPr>
        <p:spPr/>
        <p:txBody>
          <a:bodyPr/>
          <a:lstStyle/>
          <a:p>
            <a:fld id="{A2CEC04B-A930-4B23-AD95-725B3DA55C82}" type="slidenum">
              <a:rPr lang="en-GB" smtClean="0"/>
              <a:t>‹#›</a:t>
            </a:fld>
            <a:endParaRPr lang="en-GB"/>
          </a:p>
        </p:txBody>
      </p:sp>
    </p:spTree>
    <p:extLst>
      <p:ext uri="{BB962C8B-B14F-4D97-AF65-F5344CB8AC3E}">
        <p14:creationId xmlns:p14="http://schemas.microsoft.com/office/powerpoint/2010/main" val="3215632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0B5C0-673C-492D-BCB3-FC1950AB626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EF6CEC-3C31-4F63-BE1C-9CD41DCC4D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09E363-7E8E-4DE1-B57E-D9A816C996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053858F-650A-4736-A778-D5BF5FDC60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E67426-08A1-4D6E-8CFE-3A4669D121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53C5D59-B571-432C-87AC-55784D2D4518}"/>
              </a:ext>
            </a:extLst>
          </p:cNvPr>
          <p:cNvSpPr>
            <a:spLocks noGrp="1"/>
          </p:cNvSpPr>
          <p:nvPr>
            <p:ph type="dt" sz="half" idx="10"/>
          </p:nvPr>
        </p:nvSpPr>
        <p:spPr/>
        <p:txBody>
          <a:bodyPr/>
          <a:lstStyle/>
          <a:p>
            <a:fld id="{2C79AA62-0FB3-40DA-B98D-1347DE308756}" type="datetimeFigureOut">
              <a:rPr lang="en-GB" smtClean="0"/>
              <a:t>16/06/2023</a:t>
            </a:fld>
            <a:endParaRPr lang="en-GB"/>
          </a:p>
        </p:txBody>
      </p:sp>
      <p:sp>
        <p:nvSpPr>
          <p:cNvPr id="8" name="Footer Placeholder 7">
            <a:extLst>
              <a:ext uri="{FF2B5EF4-FFF2-40B4-BE49-F238E27FC236}">
                <a16:creationId xmlns:a16="http://schemas.microsoft.com/office/drawing/2014/main" id="{E4586A08-47F1-4A84-B35C-8C82759E314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C4C2478-E0D1-456D-9DAA-3BD0663B8616}"/>
              </a:ext>
            </a:extLst>
          </p:cNvPr>
          <p:cNvSpPr>
            <a:spLocks noGrp="1"/>
          </p:cNvSpPr>
          <p:nvPr>
            <p:ph type="sldNum" sz="quarter" idx="12"/>
          </p:nvPr>
        </p:nvSpPr>
        <p:spPr/>
        <p:txBody>
          <a:bodyPr/>
          <a:lstStyle/>
          <a:p>
            <a:fld id="{A2CEC04B-A930-4B23-AD95-725B3DA55C82}" type="slidenum">
              <a:rPr lang="en-GB" smtClean="0"/>
              <a:t>‹#›</a:t>
            </a:fld>
            <a:endParaRPr lang="en-GB"/>
          </a:p>
        </p:txBody>
      </p:sp>
    </p:spTree>
    <p:extLst>
      <p:ext uri="{BB962C8B-B14F-4D97-AF65-F5344CB8AC3E}">
        <p14:creationId xmlns:p14="http://schemas.microsoft.com/office/powerpoint/2010/main" val="976248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72E08-D6BC-4533-9356-78A66984562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9104796-2C43-45F4-BB62-286B89938D1A}"/>
              </a:ext>
            </a:extLst>
          </p:cNvPr>
          <p:cNvSpPr>
            <a:spLocks noGrp="1"/>
          </p:cNvSpPr>
          <p:nvPr>
            <p:ph type="dt" sz="half" idx="10"/>
          </p:nvPr>
        </p:nvSpPr>
        <p:spPr/>
        <p:txBody>
          <a:bodyPr/>
          <a:lstStyle/>
          <a:p>
            <a:fld id="{2C79AA62-0FB3-40DA-B98D-1347DE308756}" type="datetimeFigureOut">
              <a:rPr lang="en-GB" smtClean="0"/>
              <a:t>16/06/2023</a:t>
            </a:fld>
            <a:endParaRPr lang="en-GB"/>
          </a:p>
        </p:txBody>
      </p:sp>
      <p:sp>
        <p:nvSpPr>
          <p:cNvPr id="4" name="Footer Placeholder 3">
            <a:extLst>
              <a:ext uri="{FF2B5EF4-FFF2-40B4-BE49-F238E27FC236}">
                <a16:creationId xmlns:a16="http://schemas.microsoft.com/office/drawing/2014/main" id="{20DBA701-6D31-4913-A686-9A458D4EBD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CC667FD-9446-4DFF-9715-F52932609180}"/>
              </a:ext>
            </a:extLst>
          </p:cNvPr>
          <p:cNvSpPr>
            <a:spLocks noGrp="1"/>
          </p:cNvSpPr>
          <p:nvPr>
            <p:ph type="sldNum" sz="quarter" idx="12"/>
          </p:nvPr>
        </p:nvSpPr>
        <p:spPr/>
        <p:txBody>
          <a:bodyPr/>
          <a:lstStyle/>
          <a:p>
            <a:fld id="{A2CEC04B-A930-4B23-AD95-725B3DA55C82}" type="slidenum">
              <a:rPr lang="en-GB" smtClean="0"/>
              <a:t>‹#›</a:t>
            </a:fld>
            <a:endParaRPr lang="en-GB"/>
          </a:p>
        </p:txBody>
      </p:sp>
    </p:spTree>
    <p:extLst>
      <p:ext uri="{BB962C8B-B14F-4D97-AF65-F5344CB8AC3E}">
        <p14:creationId xmlns:p14="http://schemas.microsoft.com/office/powerpoint/2010/main" val="363948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AF76E4-481A-40AC-A9A9-53FE8B774E6A}"/>
              </a:ext>
            </a:extLst>
          </p:cNvPr>
          <p:cNvSpPr>
            <a:spLocks noGrp="1"/>
          </p:cNvSpPr>
          <p:nvPr>
            <p:ph type="dt" sz="half" idx="10"/>
          </p:nvPr>
        </p:nvSpPr>
        <p:spPr/>
        <p:txBody>
          <a:bodyPr/>
          <a:lstStyle/>
          <a:p>
            <a:fld id="{2C79AA62-0FB3-40DA-B98D-1347DE308756}" type="datetimeFigureOut">
              <a:rPr lang="en-GB" smtClean="0"/>
              <a:t>16/06/2023</a:t>
            </a:fld>
            <a:endParaRPr lang="en-GB"/>
          </a:p>
        </p:txBody>
      </p:sp>
      <p:sp>
        <p:nvSpPr>
          <p:cNvPr id="3" name="Footer Placeholder 2">
            <a:extLst>
              <a:ext uri="{FF2B5EF4-FFF2-40B4-BE49-F238E27FC236}">
                <a16:creationId xmlns:a16="http://schemas.microsoft.com/office/drawing/2014/main" id="{160A1D6C-2660-4343-9E34-FCE2DA974F4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6127DD5-C721-479F-9216-485BB23C0DB7}"/>
              </a:ext>
            </a:extLst>
          </p:cNvPr>
          <p:cNvSpPr>
            <a:spLocks noGrp="1"/>
          </p:cNvSpPr>
          <p:nvPr>
            <p:ph type="sldNum" sz="quarter" idx="12"/>
          </p:nvPr>
        </p:nvSpPr>
        <p:spPr/>
        <p:txBody>
          <a:bodyPr/>
          <a:lstStyle/>
          <a:p>
            <a:fld id="{A2CEC04B-A930-4B23-AD95-725B3DA55C82}" type="slidenum">
              <a:rPr lang="en-GB" smtClean="0"/>
              <a:t>‹#›</a:t>
            </a:fld>
            <a:endParaRPr lang="en-GB"/>
          </a:p>
        </p:txBody>
      </p:sp>
    </p:spTree>
    <p:extLst>
      <p:ext uri="{BB962C8B-B14F-4D97-AF65-F5344CB8AC3E}">
        <p14:creationId xmlns:p14="http://schemas.microsoft.com/office/powerpoint/2010/main" val="3916389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3F0F6-6F60-46DD-AAA5-34A5E0F667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EF0B1B2-D458-44B5-B679-31C05A04C9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20DD6C-118C-46ED-A75C-F935CE663B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375A6E-9B73-4B3A-97E8-207CC3514C52}"/>
              </a:ext>
            </a:extLst>
          </p:cNvPr>
          <p:cNvSpPr>
            <a:spLocks noGrp="1"/>
          </p:cNvSpPr>
          <p:nvPr>
            <p:ph type="dt" sz="half" idx="10"/>
          </p:nvPr>
        </p:nvSpPr>
        <p:spPr/>
        <p:txBody>
          <a:bodyPr/>
          <a:lstStyle/>
          <a:p>
            <a:fld id="{2C79AA62-0FB3-40DA-B98D-1347DE308756}" type="datetimeFigureOut">
              <a:rPr lang="en-GB" smtClean="0"/>
              <a:t>16/06/2023</a:t>
            </a:fld>
            <a:endParaRPr lang="en-GB"/>
          </a:p>
        </p:txBody>
      </p:sp>
      <p:sp>
        <p:nvSpPr>
          <p:cNvPr id="6" name="Footer Placeholder 5">
            <a:extLst>
              <a:ext uri="{FF2B5EF4-FFF2-40B4-BE49-F238E27FC236}">
                <a16:creationId xmlns:a16="http://schemas.microsoft.com/office/drawing/2014/main" id="{BEC4246F-AAF5-466F-A643-6B177614CB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F882FE-4B44-4F22-80EB-05FD01A6CF7B}"/>
              </a:ext>
            </a:extLst>
          </p:cNvPr>
          <p:cNvSpPr>
            <a:spLocks noGrp="1"/>
          </p:cNvSpPr>
          <p:nvPr>
            <p:ph type="sldNum" sz="quarter" idx="12"/>
          </p:nvPr>
        </p:nvSpPr>
        <p:spPr/>
        <p:txBody>
          <a:bodyPr/>
          <a:lstStyle/>
          <a:p>
            <a:fld id="{A2CEC04B-A930-4B23-AD95-725B3DA55C82}" type="slidenum">
              <a:rPr lang="en-GB" smtClean="0"/>
              <a:t>‹#›</a:t>
            </a:fld>
            <a:endParaRPr lang="en-GB"/>
          </a:p>
        </p:txBody>
      </p:sp>
    </p:spTree>
    <p:extLst>
      <p:ext uri="{BB962C8B-B14F-4D97-AF65-F5344CB8AC3E}">
        <p14:creationId xmlns:p14="http://schemas.microsoft.com/office/powerpoint/2010/main" val="134522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37B0D-F056-4204-BCF3-43BBE6A995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D9F689E-863C-4D46-B146-1A592C2D7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4DE6D7B-4E99-4A0E-B5E5-790F43DE24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AB276F-A318-423E-9E3A-A12CB8266310}"/>
              </a:ext>
            </a:extLst>
          </p:cNvPr>
          <p:cNvSpPr>
            <a:spLocks noGrp="1"/>
          </p:cNvSpPr>
          <p:nvPr>
            <p:ph type="dt" sz="half" idx="10"/>
          </p:nvPr>
        </p:nvSpPr>
        <p:spPr/>
        <p:txBody>
          <a:bodyPr/>
          <a:lstStyle/>
          <a:p>
            <a:fld id="{2C79AA62-0FB3-40DA-B98D-1347DE308756}" type="datetimeFigureOut">
              <a:rPr lang="en-GB" smtClean="0"/>
              <a:t>16/06/2023</a:t>
            </a:fld>
            <a:endParaRPr lang="en-GB"/>
          </a:p>
        </p:txBody>
      </p:sp>
      <p:sp>
        <p:nvSpPr>
          <p:cNvPr id="6" name="Footer Placeholder 5">
            <a:extLst>
              <a:ext uri="{FF2B5EF4-FFF2-40B4-BE49-F238E27FC236}">
                <a16:creationId xmlns:a16="http://schemas.microsoft.com/office/drawing/2014/main" id="{FE63B8A8-24DD-4F6E-9A97-9CE456CBC5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0AD291-76C8-4FB3-903B-66BFD26B9530}"/>
              </a:ext>
            </a:extLst>
          </p:cNvPr>
          <p:cNvSpPr>
            <a:spLocks noGrp="1"/>
          </p:cNvSpPr>
          <p:nvPr>
            <p:ph type="sldNum" sz="quarter" idx="12"/>
          </p:nvPr>
        </p:nvSpPr>
        <p:spPr/>
        <p:txBody>
          <a:bodyPr/>
          <a:lstStyle/>
          <a:p>
            <a:fld id="{A2CEC04B-A930-4B23-AD95-725B3DA55C82}" type="slidenum">
              <a:rPr lang="en-GB" smtClean="0"/>
              <a:t>‹#›</a:t>
            </a:fld>
            <a:endParaRPr lang="en-GB"/>
          </a:p>
        </p:txBody>
      </p:sp>
    </p:spTree>
    <p:extLst>
      <p:ext uri="{BB962C8B-B14F-4D97-AF65-F5344CB8AC3E}">
        <p14:creationId xmlns:p14="http://schemas.microsoft.com/office/powerpoint/2010/main" val="500079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2B1F2F-B2B1-43E4-BC59-03047D692D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462402-F5B7-494F-92E5-98F37BF052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36EAB8-0EC9-41A1-9D5A-8503E602D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79AA62-0FB3-40DA-B98D-1347DE308756}" type="datetimeFigureOut">
              <a:rPr lang="en-GB" smtClean="0"/>
              <a:t>16/06/2023</a:t>
            </a:fld>
            <a:endParaRPr lang="en-GB"/>
          </a:p>
        </p:txBody>
      </p:sp>
      <p:sp>
        <p:nvSpPr>
          <p:cNvPr id="5" name="Footer Placeholder 4">
            <a:extLst>
              <a:ext uri="{FF2B5EF4-FFF2-40B4-BE49-F238E27FC236}">
                <a16:creationId xmlns:a16="http://schemas.microsoft.com/office/drawing/2014/main" id="{AFD4C9B9-35BD-4805-8ED4-7101A532F3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1CF5411-86FC-40BF-9306-C52497958A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CEC04B-A930-4B23-AD95-725B3DA55C82}" type="slidenum">
              <a:rPr lang="en-GB" smtClean="0"/>
              <a:t>‹#›</a:t>
            </a:fld>
            <a:endParaRPr lang="en-GB"/>
          </a:p>
        </p:txBody>
      </p:sp>
    </p:spTree>
    <p:extLst>
      <p:ext uri="{BB962C8B-B14F-4D97-AF65-F5344CB8AC3E}">
        <p14:creationId xmlns:p14="http://schemas.microsoft.com/office/powerpoint/2010/main" val="2274483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ideo" Target="https://www.youtube.com/embed/o_P9huLYmS0?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ideo" Target="https://www.youtube.com/embed/9hG0fGHjcCU?feature=oembed"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ideo" Target="https://www.youtube.com/embed/XFd0xeBcmDU?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E0122CD-578B-4190-A8B6-F2B1D2F4879B}"/>
              </a:ext>
            </a:extLst>
          </p:cNvPr>
          <p:cNvSpPr txBox="1"/>
          <p:nvPr/>
        </p:nvSpPr>
        <p:spPr>
          <a:xfrm>
            <a:off x="6996547" y="0"/>
            <a:ext cx="5195453" cy="584775"/>
          </a:xfrm>
          <a:prstGeom prst="rect">
            <a:avLst/>
          </a:prstGeom>
          <a:solidFill>
            <a:schemeClr val="bg1"/>
          </a:solidFill>
          <a:ln w="3175">
            <a:solidFill>
              <a:schemeClr val="tx1"/>
            </a:solidFill>
          </a:ln>
        </p:spPr>
        <p:txBody>
          <a:bodyPr wrap="square" lIns="91440" tIns="45720" rIns="91440" bIns="45720" rtlCol="0" anchor="t">
            <a:spAutoFit/>
          </a:bodyPr>
          <a:lstStyle/>
          <a:p>
            <a:r>
              <a:rPr lang="en-GB" sz="3200" b="1" dirty="0">
                <a:latin typeface="Century Gothic"/>
              </a:rPr>
              <a:t>Monday 19</a:t>
            </a:r>
            <a:r>
              <a:rPr lang="en-GB" sz="3200" b="1" baseline="30000" dirty="0">
                <a:latin typeface="Century Gothic"/>
              </a:rPr>
              <a:t>th</a:t>
            </a:r>
            <a:r>
              <a:rPr lang="en-GB" sz="3200" b="1" dirty="0">
                <a:latin typeface="Century Gothic"/>
              </a:rPr>
              <a:t> June 2023</a:t>
            </a:r>
          </a:p>
        </p:txBody>
      </p:sp>
      <p:sp>
        <p:nvSpPr>
          <p:cNvPr id="5" name="TextBox 4">
            <a:extLst>
              <a:ext uri="{FF2B5EF4-FFF2-40B4-BE49-F238E27FC236}">
                <a16:creationId xmlns:a16="http://schemas.microsoft.com/office/drawing/2014/main" id="{BB12017C-91C0-4C73-B1A7-4A742937FFF4}"/>
              </a:ext>
            </a:extLst>
          </p:cNvPr>
          <p:cNvSpPr txBox="1"/>
          <p:nvPr/>
        </p:nvSpPr>
        <p:spPr>
          <a:xfrm>
            <a:off x="-3" y="626305"/>
            <a:ext cx="12192000" cy="1077218"/>
          </a:xfrm>
          <a:prstGeom prst="rect">
            <a:avLst/>
          </a:prstGeom>
          <a:solidFill>
            <a:schemeClr val="bg1"/>
          </a:solidFill>
          <a:ln>
            <a:solidFill>
              <a:schemeClr val="tx1"/>
            </a:solidFill>
          </a:ln>
        </p:spPr>
        <p:txBody>
          <a:bodyPr wrap="square" lIns="91440" tIns="45720" rIns="91440" bIns="45720" rtlCol="0" anchor="t">
            <a:spAutoFit/>
          </a:bodyPr>
          <a:lstStyle/>
          <a:p>
            <a:pPr algn="ctr"/>
            <a:r>
              <a:rPr lang="en-GB" sz="1600" b="1" dirty="0">
                <a:latin typeface="Century Gothic" panose="020B0502020202020204" pitchFamily="34" charset="0"/>
              </a:rPr>
              <a:t>SIGN OF THE CROSS AND GATHER</a:t>
            </a:r>
          </a:p>
          <a:p>
            <a:pPr algn="ctr"/>
            <a:r>
              <a:rPr lang="en-GB" sz="1600" dirty="0">
                <a:latin typeface="Century Gothic"/>
              </a:rPr>
              <a:t>Our prayers today and this week focus on those people who are forced to leave their countries and homes to find places of refuge and safety. Too often, negative attitudes are displayed to people who simply want a safe place for them and their families. </a:t>
            </a:r>
            <a:endParaRPr lang="en-GB" sz="1600" dirty="0">
              <a:latin typeface="Century Gothic" panose="020B0502020202020204" pitchFamily="34" charset="0"/>
            </a:endParaRPr>
          </a:p>
        </p:txBody>
      </p:sp>
      <p:sp>
        <p:nvSpPr>
          <p:cNvPr id="6" name="TextBox 5">
            <a:extLst>
              <a:ext uri="{FF2B5EF4-FFF2-40B4-BE49-F238E27FC236}">
                <a16:creationId xmlns:a16="http://schemas.microsoft.com/office/drawing/2014/main" id="{C9CF2CD0-7D8F-4423-9BAB-5DF25F6BB495}"/>
              </a:ext>
            </a:extLst>
          </p:cNvPr>
          <p:cNvSpPr txBox="1"/>
          <p:nvPr/>
        </p:nvSpPr>
        <p:spPr>
          <a:xfrm>
            <a:off x="0" y="0"/>
            <a:ext cx="4924114" cy="461665"/>
          </a:xfrm>
          <a:prstGeom prst="rect">
            <a:avLst/>
          </a:prstGeom>
          <a:solidFill>
            <a:schemeClr val="bg1"/>
          </a:solidFill>
          <a:ln>
            <a:solidFill>
              <a:schemeClr val="tx1"/>
            </a:solidFill>
          </a:ln>
        </p:spPr>
        <p:txBody>
          <a:bodyPr wrap="square" lIns="91440" tIns="45720" rIns="91440" bIns="45720" rtlCol="0" anchor="t">
            <a:spAutoFit/>
          </a:bodyPr>
          <a:lstStyle/>
          <a:p>
            <a:r>
              <a:rPr lang="en-GB" sz="2400" b="1" dirty="0">
                <a:latin typeface="Century Gothic"/>
              </a:rPr>
              <a:t>Refugees &amp; Asylum Seekers </a:t>
            </a:r>
            <a:endParaRPr lang="en-GB" sz="2400" b="1" dirty="0">
              <a:latin typeface="Century Gothic" panose="020B0502020202020204" pitchFamily="34" charset="0"/>
            </a:endParaRPr>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FeAZ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BvfGXhayu5bS612yhnhYpJG0mCrDqDW9Xyv8Sv+R/1z/r8f+dexk2Wwx9WUJtqyvofN8S51VymhCpTim27a+h9Cf8ACeeDv+hi0/8A7+0f8J54O/6GLT/+/tfL0cE8i7o4ZXX1VCRTvst1/wA+s/8A37NfQ/6rYb/n4/wPj1x5jn/y5j+P+Z9P/wDCeeDv+hi0/wD7+0f8J54O/wChi0//AL+18vm1ugMm2mA94zUR4ODwaa4Wwz/5eP8AAT49xq3pR/H/ADPqX/hPPB3/AEMWn/8Af2j/AITzwd/0MWn/APf2vlqpRa3LAMtvMQehEZofCuGX23+H+QLj7GvalH8f8z6g/wCE88Hf9DFp/wD39o/4Tzwd/wBDFp//AH9r5g+y3X/PrP8A9+zR9luv+fWf/v2aX+q+F/5+P8B/6+Y7/nzH8f8AM+n/APhPPB3/AEMWn/8Af2j/AITzwd/0MWn/APf2vl9ra5VSzW8wA6koeKbHDNIMxwyOPVVJo/1Ww3/Px/gH+vuOvb2Mfx/zPqL/AITzwd/0MWn/APf2j/hPPB3/AEMWn/8Af2vmD7Ldf8+s/wD37NRyRvG22RGRvRhg0LhbDP8A5eP8BPj3GrejH8f8z6j/AOE88Hf9DFp//f2j/hPPB3/Qxaf/AN/a+WqkS3uJFDJBK6noVQkU3wrhl9t/h/kC4+xr2pR/H/M+of8AhPPB3/Qxaf8A9/aP+E88Hf8AQxaf/wB/a+YPst1/z6z/APfs1E6sjFWUqw6gjBoXC2Gf/Lx/gD49xq3pR/H/ADPqT/hPPB3/AEMWn/8Af2j/AITzwd/0MWn/APf2vlqr1ro2rXS7rfTbuQeoiNKXC+Fj8VRr7iocd46btGjF/f8A5n0v/wAJ54O/6GLT/wDv7R/wnng7/oYtP/7+18xXdje2hIurOeDHXfGQKr0LhbDNXVR/gTLj3GxdpUYr7/8AM+pf+E88Hf8AQxaf/wB/aP8AhPPB3/Qxaf8A9/a+WqfDDNM+yGJ5G9EUk/pTfCuGX23+H+Qlx9jW7KlH8f8AM+ov+E88Hf8AQxaf/wB/aP8AhPPB3/Qxaf8A9/a+a20HWli806VeBMZz5RqhLHJE+yWN0b+6ykGpjwxhZfDUb+4ufHWPh8VFL7/8z6j/AOE88Hf9DFp//f2j/hPPB3/Qxaf/AN/a+WqlFrdEZFtMR/1zNU+FcMv+Xj/Alce417Uo/j/mfUH/AAnng7/oYtP/AO/tH/CeeDv+hi0//v7XzB9luv8An1n/AO/ZpkkE0YzJDIg9WUil/qthv+fj/Ab48xy/5cx/H/M+ov8AhPPB3/Qxaf8A9/aP+E88Hf8AQxaf/wB/a+WqKf8Aqrh/53+H+RP+v+M/59R/H/M+pf8AhPPB3/Qxaf8A9/aP+E88Hf8AQxaf/wB/a+W0VnYKilmPQAZNS/Zbr/n1n/79mk+FsMv+Xj/Aa49xr2pR/H/M+n/+E88Hf9DFp/8A39o/4Tzwd/0MWn/9/a+X2trhVLNbzKo6koQBUVNcK4Z/bf4f5A+Psat6Ufx/zPqX/hPPB3/Qxaf/AN/aP+E88Hf9DFp//f2vlqnwxSzPshieRvRFJP6Uf6q4b+d/h/kJcfYx6KlH8f8AM+ov+E88Hf8AQxaf/wB/aP8AhPPB3/Qxaf8A9/a+azoOtCLzTpV5sxnPkmqEsckT7JY3jb0ZSDUx4YwsvhqN/cXPjrHw+Kil9/8AmfUf/CeeDv8AoYtP/wC/tH/CeeDv+hi0/wD7+18uxwzS58uKR8ddqk4pxtbkAk20wA6kxmn/AKrYb/n4/wACVx7jmr+xj+P+Z9Qf8J54O/6GLT/+/tH/AAnng7/oYtP/AO/tfLVFP/VXD/zv8P8AIX+v+M/59R/H/M+pf+E88Hf9DFp//f2j/hPPB3/Qxaf/AN/a+YPst1/z6z/9+zUckbxttkRkb0YYNJcLYZ/8vH+A3x7jVvRj+P8AmfUf/CeeDv8AoYtP/wC/tH/CeeDv+hi0/wD7+18tUU/9VcP/ADv8P8hf6/4z/n1H8f8AM+pf+E88Hf8AQxaf/wB/aP8AhPPB3/Qxaf8A9/a+WqKP9VcP/O/w/wAg/wBf8Z/z6j+P+Z9e6Pqmnaxafa9MvIruDcU8yNsjcOo/Wrled/s+f8iAf+v2X+S16JXx+NoLD4idKL0TsfpGWYqWMwlOvJWckmFfK/xK/wCR/wBc/wCvx/519UV8r/Er/kf9c/6/H/nXv8Kf7xP0/U+Q4/8A90pf4v0Z7J8A4on8BIXjRj9ok5Kg969A+zwf88Y/++RXA/AD/kQU/wCviT+danxc1bUNE8E3GoaZcG3uVljUOFBwCwB615uOpSr5lOlF6uVvxPcyuvDC5LTrzV1GCb+SOpa1tmBVreJh6FBXNeKvAPhzX7V0ksY7W4x8k9uoRlPuBwfxrxax+KXjK3uUlk1FblFPMckS7WH4AGvoXQNRj1fRLPU4l2rcwrJtznaSOR+B4q8XgcZlTjU5t+qZll+bZdn8Z0eS9t1JLbutz5X8U6JeeHtbuNKvQPMhPDAcOp5DD6ivprwVBCfCOkkwxk/ZI/4R/dFeZftJ2Ma3Gk6kq/vJEkhc+ykEf+hGvUfBP/IoaT/16R/+givQzjFvFYChVe7bv6rQ8fhvL44DNsVh1skrej1RqfZ4P+eMf/fIo+zwf88Y/wDvkV5t8c/E2t+HTpH9j3ptvP8AO83CKd23ZjqPc15l/wALM8a/9Bp/+/Sf4Vx4PIcTi6Ma0JKz73727HpZlxZgsvxMsNUhJuNtkrapPv5nv/jWCEeDtaIhjBFhPg7R/cNcL+zrHG/hq/3xo3+kDqM9q81vfiH4vvLOa0uNXZ4Z42jkXy0G5SMEdPQ16b+zl/yLV/8A9fI/lXdicuq4DLakajTu1seXgs6w+bZ1RlRi0oxktbfo2enfZ4P+eMf/AHyK8I/aJsUt/E9ldRoFWe2+bAwMg4/lXvdeT/tIWm/RtMvVXmOdkY+xHH615uQVnDHQ13uvwPZ4uw6q5VUaXw2f4nh1fT/wu0+K18AaRG0KEtB5uSoz85Lf1r5iiXfKif3mAr690e2+x6RZ2eMeRbpHj/dUD+le9xXVtSpw7tv7v+HPk+AKCliK1VrZJfe/+ATfZ4P+eMf/AHyK+X/icn/FwdWjjXk3ACqo77RX1JXz7cWMeo/HprWVd0ZvgzD/AHUDfzFeZw3V9nVqzfSLf3WPd41w/t6FClHeU0vvTR3fwv8Ahzp2k6dDqOsW0d1qUqh9si5SEHoADwT6k16MqqqhVUADgADgUteAfFPx5rzeKrvT9Ov5LSztH8tVi4LkDlieveuKhRxOc4iV5a767L0PSxWJwPDWDjyw0203b7tnvN7aWt7AYLy3iuIj1SRAw/WvCfjJ4Bg0EDWtHRlsJHCyw9fJY9CD/dPSuw+Bvi7Utet7zT9WnNxPbBXjlIAYqeCDj04rsvHVlHqHg7VrWRQ260kK5/vBSVP5gVrhqtfKcaqUnpdX7NMxx1DCcQ5W68I62bi+qa6HzZ4G8OXHijxBDpcDGND800uM+Wg6n/D3r6W8N+GtG8PWiW+mWMcZUYMpGZGPcluv9K83/ZusY1tdW1Bl/e+YsIP+zjJ/WvSvF+rHQ/DV/qiqHe3hZkU9C2OAfxrpz/F1cRi/q0HorK3ds4OEcuw+Dy/69UXvO7v2S7fdc1awPFvhHRPEtm8N9aRiYj5LhFAkQ+ue/wBDXz6PiB4v/tD7b/bU+/dnbgbMemMYxX0b4T1X+2/DdhqhUK1xCrOo6Bv4gPbOa48blmJyvlq82/VdGellmeYLPvaYfk2W0rao+X/EOi3Xh/xHNpN5zJBKAGA4dTyGH1FfUujwQnSLMmGP/j3j/hH90V5D+0TZJHrukagq4aaMxMfXa2f/AGavYtG/5A9l/wBe8f8A6CK7c6xTxOEw9V7u9/XQ83hjARwOY4vDrZctvR3a/An+zwf88Y/++RUU+n2Fwu2extpV9HiVh+ory742eLNf8P65Z2+k37W0UlvvZQinJ3EdxVf4RfETWNV8QpomtSpci4VvJl2hWDAZwccEYBrhjk+JeF+tRata++p6k+I8Csf9QnF817XsrXe3X9C98T/hlp1xpk+raBbi1u4VMjwJ9yVRycDsfpx2xXhR4ODwa+yTyMHpXyV4vtFsPFGp2aDCxXLqB+NfQcNY+rXjKjUd7ao+P43yihhZQxNGPLzXTS2v3Ol+B1kLv4g2rOgeOCOSRgRn+EgfqRX0Z9ng/wCeMf8A3yK8U/Zusy2rapfEZCQLED6EnP8ASvabu6itvK81sebIsa+5JwK8fiOo6mOcV0SX6/qfScF0Y0sqU5fabf6foZfjDTYr7wtqdosKbpbZ1GFGc4r5Qr7HkXdGy+oIr5D1u1+w6ze2WMeRcSRY/wB1iP6V6fClW6qU35M8TxAoJSoVUu6/Jr9S/wCCvD1z4m8QQaXbnYG+aWTGdiDqa+lvDPhjRfDtmlvptlGjKPmmYAyOfUt1/DpXmv7NtknlatqJUFyyQqfQAZP8xXqHivVP7F8OX2q7dxtoi4B7noP1NcXEGMq18X9Vg9FZW7tnpcIZdh8Ll/16oved3fsl2+65p1heK/Cei+JLOSHULOPzSPkuEUCRD2Oe/wBDXz23xA8XnUPt39tTiTdnYANmPTGOlfRXg3Vjrvhiw1ZlCPcRbmUdmBwf1FcWNyvE5Xy1ub5roz08sz3BZ854fkei2klqtjy34UWs3hb4j6h4W1FVYTxExMV4cryrDP8As7q9huLK1uLeSCS3jKSIUYbR0Iwa8u+M0q6L408M+Io/kZJCszdygI4/75LfnXq8TrJEki8qyhh9DSzWcqypYr+da+q0f6FZBThh3XwG6py0/wAMldfqfIet2Umnavd2Eww8EzRt+Bq94I0z+2PFmm6eV3JLcL5g/wBgHLfpXR/HTS/7P8dTXCptjvIxMD6t0b9a0v2eNM+0eKbnUmU7bSAhT/tNx/KvtauO/wCE54lfy/j/AMOfmNDKm86WCa0U7fJO/wCR7sYLcD/UxY/3BXy78SdSXVvG2p3UePKExij29NqfKCPrjP419HeONVGi+FNR1HcA8ULeXnuxHA/Ovk8kk5JJPqa8LhWg251n6L83+h9Vx/i0lSwsfOT/ACX6hRRRX2R+ahRRRQB9C/s+f8iAf+v2X+S16JXnf7Pn/IgH/r9l/kteiV+W5t/vtX1Z+98Pf8iyh/hQV8r/ABK/5H/XP+vx/wCdfVFfK/xK/wCR/wBc/wCvx/517HCn+8T9P1PmuP8A/dKX+L9GezfAD/kQU/6+JP51N8ef+Sc3X/XeH/0MVD8AP+RBT/r4k/nU3x5/5Jzdf9d4f/QxXLL/AJHX/b/6noQ/5Jn/ALhfofOVfUnwv/5EDR/+vcfzNfLdfUnwv/5EDR/+vcfzNe5xV/u8PX9D5XgD/fKv+H9UcV+0n/yCNJ/67SfyWvQvBP8AyKGk/wDXpH/6CK89/aT/AOQRpP8A12k/kteheCf+RQ0n/r0j/wDQRXgYn/kVUPWR9dgf+R/iv8MfyR5l+0v97Qfpcf8AtOvG6+hPjP4Q1jxUdK/spYT9m83zPMfb97ZjH/fJrzz/AIVD4u/552n/AH/FfR5LmGFo4GEKlRJq/XzZ8XxPk+OxGaValKlKUXbVL+6jz6vd/wBnL/kWr/8A6+R/KvIfFvhvUvDF9HZ6msYlkTeux9wxXr37OX/ItX//AF8j+VaZ/UhVy5zg7ptfmY8IUalDOVTqK0kpXT9D0+SZI5Y42OGkJC++BmuL+OFn9r+Ht4VGWhdJQfQBuf0rW8VXn2PW/DrE4WW9aEj1LRsB+pq34zs/7Q8KapZgZMtrIo+u04r4rCv2FajV80/uZ+nY5LF4bEYfrZr743R8w+DrT7f4q0uzIyJbpF/Wvq+6mS3t3mk+6oya+b/gpaC7+IdjkcQq83/fIr3Tx7d/ZdJtlzjz72KH8z/9avf4k/fYynR8vzf/AAD5HgpfV8urYh9/yX/BOhrwvTf+ThpP+vlv/RVe6V4Xpv8AycNJ/wBfLf8AoqvPyT4cR/gZ7PE/xYT/AK+xPdK+UvH/APyOmrf9fLV9W18peP8A/kdNW/6+Wru4U/j1PT9TyvED/daX+J/kd3+zd/yHNT/69h/6EK9l17/kB3//AF7Sf+gmvGv2bv8AkOan/wBew/8AQhXsuvf8gO//AOvaT/0E1x59/wAjJ/I9HhP/AJEq/wC3vzZ53+zp/wAi9qX/AF9f0rpfi7/yT3Vf+uX9a5r9nT/kXtS/6+v6V0vxd/5J7qv/AFy/rRi/+Rx/28v0Hl3/ACTn/bkv1PmKvpT4V6npsHgDSoptQtI5FiOVeZQR8x6jNfNdKGYDhiPxr7LNMuWPpqm5Ws7n5pkWdSyivKtGHNdW3t1T/Q9i/aEvLO7Og/ZbqCfbJLu8uQNj7nXFet6N/wAgey/694//AEEV8iQsxnjySfmHX619d6N/yB7L/r3j/wDQRXy2e4RYPDUaKd7c3+Z97wpmLzLHYnEuPLzKOnorfoeKftHf8jJp/wD16n/0I1zPwd/5KTo//XST/wBFvXX/ALQen3934isHtLK5uFFsQTFEzAHcfQVU+CXhDV/+Eqh1q+sZ7S1tFZkMyFC7FSoAB5IwTz7V61CvTp5N70l8LX33PnsXhK1biX3Itrni9uis2e8V8q/Eb/ke9a/6+3/nX1Hf3UFjYz3ly+yGCNpJG9ABk18kazeNqGrXd83JnlZ/zNedwpTl7SpPpZI9nxArRVGjS63b/D/gnt/7OtmYfC15eEf8fFzwf90YrV+K2qf2de+GfmwG1RGkGf4Vq38HbP7H8PdMXGPOQzf99HNef/tF3jDX9JtkfHlRGQ47Nu4rmpQWMziV9ry/BWO7EVHl3DlNre0fvbTPb6+YPi1Z/YviFq0WMB5RL/32ob+tfTGnXC3mn290v3ZolkH4jNeD/tD2nk+Mre5A4uLVWJ9wSv8AICjhmbp41wfVP8BccUlVyyNVdJJ/Jpr/ACOq/Zv/AORd1L/r7/8AZFrrPiz/AMk61r/rgP8A0IVyf7N//Iu6l/19/wDsi11nxZ/5J1rX/XAf+hCssb/yOP8At6P6HRlf/JOf9uS/U+X6+kvhNqemwfD3SYptQtIpFjbcrzKCPmPUE1820oZgOGI/Gvss0y5Y+kqblazufmuRZzLKK8q0Yc11be3VP9D2H9om8s7u00n7Ld28+133eXIGxwPSu9+E+rf2v4F0+dmLSxL5MhPdl4r5gLMepJ+texfs4ar+81LRXbqouIwT0wcED8x+VeLmuVqhlihF35Hf73r+Z9NkGfPFZ5KrJcqqq1vNLT8vxL/7Rumebo9hqyLloJTE59FYf4gVpfs/6Z9j8GNesuHvZmfn0XgV0vxI0ttZ8E6nYxoXlMJkjUDkuvzKB+Iq/wCF9OGk+HrDTRj/AEeBIzjuQOTXhSx98rjh76834b/mz6ynlNs9ljLaci/8C2/JHnn7RereTodlpCMN1zL5ki/7K9P1rwuu4+N2rf2n48uYlfdFZKLdfYj73/j2a4evtMkw/sMFBdXr95+Y8UY363mdWSeifKvlp+dwooor1TwAooooA+hf2fP+RAP/AF+y/wAlr0SvO/2fP+RAP/X7L/Ja9Er8tzb/AH2r6s/e+Hv+RZQ/woK+V/iV/wAj/rn/AF+P/Ovqivlf4lf8j/rn/X4/869jhT/eJ+n6nzXH/wDulL/F+jPZvgB/yIKf9fEn86m+PP8AyTm6/wCu8P8A6GKh+AH/ACIKf9fEn86m+PP/ACTm6/67w/8AoYrll/yOv+3/ANT0If8AJM/9wv0PnKvqT4X/APIgaP8A9e4/ma+W6+pPhf8A8iBo/wD17j+Zr3OKv93h6/ofK8Af75V/w/qjiv2k/wDkEaT/ANdpP5LXoXgn/kUNJ/69I/8A0EV57+0n/wAgjSf+u0n8lr0LwT/yKGk/9ekf/oIrwMT/AMiqh6yPrsD/AMj/ABX+GP5I0bu9s7Pb9quoIN2dvmSBc464zVf+2tH/AOgrY/8Af9f8a8p/aWJDaDgkcXH/ALTrxzc394/nXZl3D0cZho1nO179POx5uc8Yzy7GzwypJ8ttb90n28z0f9oC6trrxRaPa3EU6i2wTG4YDn2rr/2cv+Rav/8Ar5H8q8IJJ6nNe7/s5f8AItX/AP18j+VernGGWGyr2Kd7W/M8DhzGvHZ+8Q1bmUnb5Gh8a7v+z7XQL7OPs+qRyZ+gJr0BhvjI9RXmP7Rn/IrWH/X5/wCymu98KXn9oeGdMvc5M9rG5+pUV8tiKf8AsFGp5yR95g6//CtiaL7Qf4NP9Dyf4G6T9l8e66rLj7BuhH13kf0rrPi5dGO/8MWYP+u1EMR/u4/xrS8F6T9g8VeKbkrjz71WU+oZFc/qxrkPi1db/ib4ZsgciPbIfYlyP5AV6SqfXMyU+0b/APkv+Z4rof2dkrpbNzt/5Pb8keuV4Xpv/Jw0n/Xy3/oqvdK8L03/AJOGk/6+W/8ARVc2SfDiP8DO7if4sJ/19ie6V8peP/8AkdNW/wCvlq+ra+UvH/8AyOmrf9fLV3cKfx6np+p5XiB/utL/ABP8ju/2bv8AkOan/wBew/8AQhXsuvf8gO//AOvaT/0E141+zd/yHNT/AOvYf+hCvZde/wCQHf8A/XtJ/wCgmuPPv+Rk/kejwn/yJV/29+bPO/2dP+Re1L/r6/pXS/F3/knuq/8AXL+tc1+zp/yL2pf9fX9K6X4u/wDJPdV/65f1oxf/ACOP+3l+g8u/5Jz/ALcl+p8xUUV6n4Q+E8OveHLPVm1eSE3CFtgjB28kf0r7rF42jhIqdZ2T0PyjL8sxOY1HTw8btK+6WnzPL4P9fH/vD+dfXejf8gey/wCveP8A9BFfPPxH8Dx+DpNNZL9rr7VIwO5Nu3bt/wAa+htG/wCQPZf9e8f/AKCK+T4kxFPE0aNSm7p3/Q/QuCsHWwWJxFCsrSSj+N2WyAeoBorx746+Itc0bXrGHS9TubSN7fcyxvgE7jzTfg58QNW1LXV0LWp/tQmQmCVh84ZRkgnvkZ/KvKWS13hPrUWmrXt1se8+J8LHMXgJxale1+l3sanx5tfE02i+ZYuraQmDcxRZ8z/eb1X/APXXgvXpya+xbmGO4t5LeZA8UqFHU9CpGCK+W7bR/L+IcOi7SQNSWEj23j+lfQcN45OhOk1bl19V5nyPGuVSWLp14yb9ppr0fl5eR9M+HbQWGg2NkOBDAifkK+f/AI6XX2j4hXSBsrDHGg9jtGf1r6OUbVC+gxXyz49+1X3jTV7lYJmRruTYdh+7u4/SvP4ZXPi51JdvzZ63HEvZZfSoRXVfckfQnwxu/tngLR5c5K2qRk+6jb/SuD/aStM2ek3yryrvGx9sAj+tdB8Bp5H8CJbSIytbzyLhhg8nd/Wl+PNp9p8AyyKuWgnR8+g71z4Z/V84t05mvv8A+HO3Gr65w3fryJ/NWf6GR+zf/wAi7qX/AF9/+yLXWfFn/knWtf8AXAf+hCuT/Zv/AORd1L/r7/8AZFrrPiz/AMk61r/rgP8A0IUsb/yOP+3o/oPK/wDknP8AtyX6ny/RRXqPg34Uw+IPDVnq7avJAblS3liMHbgkf0r7rF42jhIKdZ2T0PynL8sxOY1HTw8btK+6WnzPLq6f4W6r/ZHjrTLhmxHJL5Mnph/l5+mQfwrQ+JvgWPwfDZyJqD3X2lmUhkxtxXEqzKwZSQwOQR2NTGdLH4d8jvGSa/QqdLEZTjYqorTg0/1PsiqurXsWnaXdX85xFbxNI30AzVTwhqX9r+GNO1LoZ4FZh6HHNcr8eNUOn+B5LZGKyXsghBH93qw/IV+aYfCyqYqNB73s/wBT9xxmPhQwM8WtlG6+7Q+e765lvL2e7nbdLNI0jn1JOTUNFFfqySSsj+fpScndhRRRTEFFFFAH0L+z5/yIB/6/Zf5LXoled/s+f8iAf+v2X+S16JX5bm3++1fVn73w9/yLKH+FBXyv8Sv+R/1z/r8f+dfVFfK/xK/5H/XP+vx/517HCn+8T9P1PmuP/wDdKX+L9GezfAD/AJEFP+viT+dTfHn/AJJzdf8AXeH/ANDFQ/AD/kQU/wCviT+ddJ488Pf8JR4cl0j7T9n8yRH37c42nNcNerGlmzqTeinf8T1cLQniOHo0qavKVOy9bHypX1L8MVK+AdHDAg/Zga4ay+CdotyjXesyyQg5ZUjAJ9smvWLO3hs7SG1t0EcMKLHGo/hUDAH5V3cQZph8XThTou9nc8rhDIcZl1apWxMeW6sldPrfoeVftJkf2TpA7maTH5LXoXgn/kUNJ/69I/8A0EV5B+0TrEV3r9npMLB/sURaTH8Lvjj8gp/GvX/BP/IoaT/16R/+giubG05U8roKXVt/ed2V1o1c+xbi9Eor7rJ/ieZftL/e0H6XH/tOvG6+l/iX4HHjI2Gb82v2TzP4N27dt/8Aia43/hSK/wDQdP8A35r2MnzjB4fBwp1J2av0fdnzfEfDmY4zMqlejTvF2s7rpFLueNV7v+zl/wAi1f8A/XyP5Vg638HV03Rr3UP7aMn2W3ebb5WN21ScfpW9+zl/yLV//wBfI/lV5xjqGLy+cqMr2aM+G8qxWXZxTjiY2bjK2qfTyHftG/8AIrWH/X3/AOymtz4KXn2v4eWG45aEvER6BWIH6YrD/aN/5Faw/wCvv/2U1D+zjeeZoOo2bNzFcBlHsV/xryZUufJFLtK/6H0MK/s+KJQ/mhb8E/0PVVVVZmVQCxyx9a8F8d3f2r44wIDlYJ4Ix/3yCf1Jr3snAzXzM919t+Lr3GchtVYKf9kOQP0AqOHqfNOrPtF/j/wxfGNblpYemus0/u/4c+ma8K044/aGf/r5b/0VXutfOWv6kNH+NU2pN92C+Ut7AqAT+Rqcgg6jrwju4M04tqxorC1JbKpFn0bXyl8QP+R11bP/AD8tX1XFIk0SSxsHR1DKw6EHoa8v+IXwqbXtdl1fTL+O3knwZo5VJBbpkEUcP42jhK8vbOyaDjDLMRmGFh9WjzOLvbysYH7N3/Ic1Q9vsw/9CFeya8caFfk9Ps0n/oJrnvhn4Ki8H2E6NcC6u7hgZZAuFAHQAfjU/wAUtWi0jwNqczsA80LW8QzyWcbePpnP4VjmFaOOzG9HVNpI6Mow08qyblxGjipN+W7OU/Z0I/4R7Uv+vofyrp/i4M/D3Vf+uX9a8+/Zx1WOO91HR5GCvOBNHk/eK8ED8Oa9i1ewt9U0y5066UtBcRtG4HXBGK0zR/V81c5LS6fy0MshSxmQqlB6uMo/PU+QK+oPhMMfDzSP+uR/9CNefD4I3P2//kORfZN3/PI79vp1xmvYdKsbfTdNttPtVKw28SxoD1wBjn3ru4hzPDYqjCFGV9bnlcH5FjcBiKlXEw5Vay1Wuvl6HlH7R5+bQB38yX/2SvVdG/5A9l/17x/+givEPj9qsd54ws9OhcMLKNRJjs7HOPy217fo3/IHsv8Ar3j/APQRXDmFN08uwyf95/e7nq5RWjVznGyj/dX3KzPFP2jv+Rk0/wD69T/6Ea5f4Rf8lH0f/rq//otq6j9o7/kZNP8A+vU/+hGuW+Ef/JRtH/66t/6A1fTYP/kT/wDbsv1Phsx/5KT/ALiR/Q+n68K0Oz+1/tCXQK5SK8mlb2wpI/XFe615V8PrTzPjL4rvGXKws6g+jFh/TNfKZVV9nSxEv7n5tI/QM/oe3r4SH/TxP7k3+h6rRgegrC8f6hJpfgzVb2GRopktnEbqcFXIwCPxNfOX/Ca+LP8AoYdS/wC/7UZbk1XHwc4SSSdtR53xLQymrGnUg5Nq+lj6qrB+IVmb7wTq1qoyz2zbfqOa8v8Agh4p1rUPFz2Op6pdXaS27FFlkLAFecjNe1XcYltZYiMh0K4+orDFYSeXYqMZO7VmdWAzClnWBlOCaTvGz9P+CeW/s3n/AIp7Uh3+1j/0Ba674sf8k61r/rgP/QhXn3wCvU07xFrHh6ZsOWJjB7lCVb+lewapZQajp1xY3K7oZ0KOPY115q/Y5p7SW10/loebkEfrORKjF62lH0eqPj+vp34Qf8k40f8A65N/6G1cC3wRuPt/y65F9j3d4j5m309M16/o2n2+k6XbadaKVht4wiZ/nXocQZnhsVRhToyu73/A8ng/IsbgMTUq4iHKrWWq11T6eh5V+0mf9F0cd98n8hXi1en/ALRGqx3fiOz02Jg32KJjJg/xORx9QF/WvMK9/IqbhgKal5v72fIcV1o1c2rOOysvuST/ABPqD4Tf8k90j/rgK5P9pH/kXdL/AOvs/wDoBrrPhN/yT3SP+uArk/2kf+Rd0v8A6+z/AOgGvksF/wAjj/t5/qfoeaf8k4/8Ef0PC6KKK/RD8aCiiigAooooA+hf2fP+RAP/AF+y/wAlr0SvO/2fP+RAP/X7L/Ja9Er8tzb/AH2r6s/e+Hv+RZQ/woK+V/iV/wAj/rn/AF+P/Ovqivnjx34I8WX/AIy1e8s9DuZrea6d43BXDKTwetepwzWp0q83Uklp1dup4HHOGrV8LTjSg5Pm6Jvp5HR/CHxr4d0Hwgtjqd6YbgTOxXYTwTxXY/8ACz/Bv/QTP/fs14j/AMK98af9C9df99J/jR/wr3xp/wBC9df99J/jXq4jK8sr1ZVZVtW7/EjwMHn2d4ShChDDu0Vb4ZHtj/FHwaqlv7RZsdhGc1y3iv4zWotng8O2kjysMCe4GAn0Xufxrzz/AIV740/6F66/76T/ABo/4V740/6F66/76T/GijlOU05czqKXrJDxPEPENaDhGi436qEr/jc5y8uJ7y6lurqV5ppWLO7HJYnvXv8A4X+I3hOy8OadaXGolZobdEddh4IHNeR/8K98af8AQvXX/fSf40f8K98af9C9df8AfSf413Y+lgMdCMJ1UkuzR5OUV82yupOpSoSblveMj27/AIWf4N/6CZ/79mj/AIWf4N/6CZ/79mvEf+Fe+NP+heuv++k/xo/4V740/wCheuv++k/xry/7Eyv/AJ/f+TRPe/1nz7/oG/8AJJHrnin4jeE73w1qlnb6iWmntJY412HlihAH51ynwW8X6D4d0O7ttVvPJlknDKNpORiuO/4V740/6F66/wC+k/xo/wCFe+NP+heuv++k/wAa6oZfl0KEqCrK0mn8S6HDUzjOqmLhinh3zRTS92VtTsvjT4w0HxDoFpa6VeedLHc72XaRgbSKxfgp4n03w3q182q3BhgnhAU4z8wP+FY//CvfGn/QvXX/AH0n+NH/AAr3xp/0L11/30n+NdEKGAjhHhParlf95X7nFUxWb1MwjmDoPnX92VtrHtVz8T/B/wBml2akWbYdo2Hk4rwDw7ex2/ieyv7t9qLciSVse+Sa1f8AhXvjT/oXrr/vpP8AGj/hXvjT/oXrr/vpP8aWBw2X4OM406q97e8l/XUrNMbm+ZTpzq0GuTVWjLy3+49u/wCFn+Df+gmf+/ZrwXx9f2uqeMNSv7OTzLeaXcjYxkbQKuf8K98af9C9df8AfSf40f8ACvfGn/QvXX/fSf41OX4XL8DNzp1U21bWSLzfH5xmtKNKth2knfSMjqPhr8Um0Wzj0nXY5Lizj4imTl4x/dI7j9a9StPiB4PuYw6a7aoSM7XO0ivBf+Fe+NP+heuv++k/xo/4V740/wCheuv++k/xrnxmWZZiZuoqqi32aOvLs8z3BUlSdBzS2vGV180e36x8TfCGnwll1Jbxx0jtxuOa8R+IfjS/8XX6vKv2eyhJ8i3ByB/tE9zSf8K98af9C9df99J/jR/wr3xp/wBC9df99J/jW2AwWW4KXPGonLu2jmzbM87zOHsp0ZRh2UZa+pg6RqF5pWpQahYzNDcQMGRh6/1Fe7eFPi5oWoW6R6znTrrHznBMR9weo+leT/8ACvfGn/QvXX/fSf40f8K98af9C9df99J/jW+Po5djkvaVFddVJXOXKMTnOVSfsaUuV7pxdj34+OvCAj8w+ILHb6765Dxl8XtLtbaS38Pq15dEECZlxGnv715h/wAK98af9C9df99J/jR/wr3xp/0L11/30n+NebQybK6c1KVVS8nJHt4riTPa1Nwhh3C/VRlf8Tnp7qa61Bry6laWaSTzJHbqxJyTX0PpvxL8Hw6dbQyakQ6QorDYeCAK8Z/4V740/wCheuv++k/xo/4V740/6F66/wC+k/xr0cfQwGOUVUqpcvZo8bKMTm+VSnKlQbct7xka3xq8QaV4i1uzuNKuPOjjt9jHbjB3E1zfgu/XRfFmmalch0iimDMdv8ByCR+BNdH4V+GuvXOtQprenzWVivzyM5HzgfwjB716p4o8H6Lr2mJZzW6wPCmy3miGGjA6D3Hsa5K2Z4PBQjg4vmjZptO9k/zPQw+R5nmlWeYyXJNNNJpq7Xrsv1Jf+Fn+Df8AoJn/AL9muc8MeMvCOl+I/EGoPqQK6hOkkZEZ6YOR+dee6n8NfFlrfSQWumvfRKflmhI2sPxPBqt/wr3xp/0L11/30n+NZUsryxQajW0kv5l3TOivnueOrFzw2sG7e7Ls138z0P4rePfD+seDLnTdLvTLcTOnG0j5QwJ/lXildR/wr3xp/wBC9df99J/jR/wr3xp/0L11/wB9J/jXq4BYHA0vZ06qte+rR4GbPNM0rqtWoSTStpGX9dSL4a6xBofjKx1C6kMcCkrI2M4UjBr3P/hZ/g3/AKCZ/wC/ZrxH/hXvjT/oXrr/AL6T/Gj/AIV740/6F66/76T/ABrlx+Ey/HVFUqVUmlbSSO7KMxzjKqLo0cO2m76xkV9e1VbXx1eazoV0QPtbTwSgY+8cnj8TXr3hL4u6JfW0cWt50+7Awz4zE3vnt9K8p/4V740/6F66/wC+k/xo/wCFe+NP+heuv++k/wAa0xeGy7F04wqVFeKsnzK5ll2MzrL606lGjK0ndx5ZWPfj468IeX5n/CQWO3131yXjH4vaTZ2skGgA3t2RhZWXESe/+19K8u/4V740/wCheuv++k/xo/4V740/6F66/wC+k/xrz6OTZXTlzSqqXlzI9jFcS57WpuEMO4t9VGV/lc52+uri+vJby6laWeZi8jseSTUNdR/wr3xp/wBC9df99J/jR/wr3xp/0L11/wB9J/jX0SxuFSsqkfvR8XLLMfJtujO/+F/5Hp/w98feF9K8Hadp97fmO4hiCuuwnBrnvjZ4u0LxFothb6Td+fJFcF3G0jA2kVyP/CvfGn/QvXX/AH0n+NH/AAr3xp/0L11/30n+NePSwOXU8T9ZVZc12/iVtT6XEZrnNfBfUpYd8tkvhlfS3+Ry9FdR/wAK98af9C9df99J/jR/wr3xp/0L11/30n+Nez9ew3/PyP3o+Z/srHf8+Zf+Av8AyOXorqP+Fe+NP+heuv8AvpP8aP8AhXvjT/oXrr/vpP8AGj69hv8An5H70H9lY7/nzL/wF/5HL0V1H/CvfGn/AEL11/30n+NH/CvfGn/QvXX/AH0n+NH17Df8/I/eg/srHf8APmX/AIC/8j139nz/AJEA/wDX7L/Ja9EriPgtpOpaL4NNnqlpJa3H2qR9j4ztIXB4+ldvX5rmkoyxlSUXdXZ+3ZFCVPLqMZqzUVowooorgPWCiiigAooooAKKKKACiiigAooooAKKKKACiiigAooooAKKKKACiiigAooooAKKKKACmyOEQs3QU41n3U3mPgfdHT3oAjlkaRyzVEssTStCsiGRRlkDcgfSqOvamum2e9V8y4kOyCIdXY/0rzGDVLxPi7/wh8y/Z9RksBfJfiQku5P+rK4xtwD+VS5O9oq500sPBw56kuVPRf128z2BWKnKnBq7b3IbCvw3r61zGjatNNdtpeoweRfxruO3lJF/vA9q2aqMlJXRjVpToy5ZGtRVG3uSmFflfX0q6rBhlTkUEC0UUUAFFFFABRQaaZIx1dfzoAdRUJuYR/Fn6CmNeJ/CrH60AWaKpNeN/CgFMa5mP8QH0FFguaFFZbSSN1dj+NX7Rt0C+tAEtFFFABRRRQAUUUUAFFFFABRRRQAUUUUAFFFFABRTWdF+86j6mgSRnpIh/GnZiuh1FFRXE8cK5Y89h3NCVwbSV2S1DLdQR9XBPoOazbi7lm4ztX0FV63jQ7nLPE/ymi+pD+CIn6mozqEvZVqlRWipR7GLrTfUvLqMneNT+NSx6jGT86Mv05rMoodKPYFXmupuxTRyfccH2p9YAJByCQau21+ykLN8w/vd6ylRa2OiGJT0kaVFIjK6hlIIPcUhkjXrIo+prCx0XQ6imrJG33XU/Q06gdwooqG6m8tOPvHpQBFezf8ALNT9aqUE9ST9TXF2/wASvDkvjyfwg0kkd1HF5gmZcRtzyM/iKd0ioU5z+FG7r2kyXk0N9Zz+Te22fKLcofYivGfinpni+8+Imm+KPD722maxaWptpBOSQxyQCuB8wO4/SvfByMjkVFNbW80kck0MbvGcozDJU+1TZxfNBnRTxEHFQrRultbRry9P6R434f8ABHxJ0/VofFHif4gHy4mWa5trZC/mqOTGcgYz0/GvX9K1Kz1S2FxZyh17r3X2IrJ8UXWs2FxHeWsKXNgq4mhxk+5NYkVrHcE6z4Tn8qdeZrMn8+KynWalZL+u6Oulgo1qPPOVr7O90v7suq8nsd5UkMzRH5encVz3h3xHb6kfstwv2W+XhoX4yfb/AArdraM1NXR51ahUoT5KiszThlWUfKee4p9ZSsynKnBq7b3If5X4b+dMyHXbvHHuXHWqbTyn+M1dvBm3b25rO+nJoAUsx6sT+NJXmOl/FjTtYvtWsrWexsJdLaQTi9kKMVQkFlBHzdO2e3qKX4S/EHU/GV09xcWfkae8kkVq+zAm2Y+Yfn+tS5W6M6VhJNP3lfV2vfb0PTaKwtb1+bT737HBpV1dybQ25FyvP0qj/a3iu6/49dDSD3kbH88VDrRTsaU8vrTipuyT7tI6uiuQmi8XSDddapY2C/Xbj8qqpDbw3UVxqHjDzmjcNsRt4JHY4qXX/u/fobRy1NfxE/RN/kjuau6ef3bD0NUqtaefnYe1bs8xFyiiikMKKKKACiiigAooooAKKKKACiiqGoXRBMMZ/wB41UYuTsiJzUFdkt1epESqfO36Cs+W5mk+85x6DioaK6404xOCdaUwoooqzMkjmkjPyORTZHaRizEkmm0UrId3awUUUUxBRRRQAUUUUAFFFFADgzBdoY49KbRRQAVLFcTR/cc49D0qKik0nuCbWxpwX6sMSKQ2O3eoJHaRyzVFGu0e9Prjla+h6VPm5feOD+MvinU/D2hJDo2kXWpXly4Ty4FJIU9cY/pXz9qt/wCOJPippFxD4Og0fVr6z+x2lldHCTL8xLMXxg/X0r611Cytr+2a3uolkjPY9j6j0ry7x18OtY1bxT4dv7XUZDHpkr+XLjLqjD7pPtg4PvURkoSbkr3/AKsejTtVpxhCXK0769fO/ddvuLPwUk+IKXGoWPi2WxltoSBF5JB8pucqGXg9vpXqFZC/2fotlDpiXSW8sysI3fqz92P41jWet6lod2LHxArSQsf3d2Bn86y9oofF/wABGksLLEtypfK+8u78zsK5jW/Dci3P9p6FJ9lvFOSgOFeukhljmiWWF1dGGVZTkEU+tJwjNanJQxFTDTvH5ro/Jo4NnsvEEn2XUE/szW4+FkxtDkVoaTrt9pt4mk+IIm3k7YrgDIf0z6/WtfxBoVnrEP71fLnUfJMv3h/iKi8O2OpQ25h1horkwyf6O55bA75rnVOcZ/r/AJnqzxWHq0HdafyvdPvF9u6ZtUUVZsodx8xug6V1Hhk8Sv8AZirnJI/Ks8dRWsaypBh2HuaEDPlX4s6Db+KvitceF9NtrfT7m1Z5b7U5AVG1lUqpx1wen+8fQ123wc1TxNHd6d4Y1fQfLj0Vilvf20REM0bZB6cZ7/nmvazZWZuGuDawmZsbpNg3HHTmpwAOgApO7jydDsWJgpe0s3J39NVba36mRr8GuzTxLpN1DBFtPmF15z2x3rM/4RvWrj/j+8RTkdxHnH611dFRKjGTuwpY+rSiowSVutlf7zl4fBOmA5uLi6uD3y+3P5VoW/hnQoMbdPicjvJ83862KKFRprZCnmGKn8VR/eIOBgdKnsjice4qGnwHbMh960OQ06KKKQwooooAKKKKACiiigAooooAhvZvJgLD7x4FYx5OTWxdWwuCu5yAOwqD+zU/56N+VdFOcYo5a1Oc5abGbRWl/Zqf89G/Kj+zU/56N+Vae1iY/V59jNorS/s1P+ejflSf2aP+eh/Kj2sQ9hPsZ1FaP9mj/nqfyo/s0f8APU/lR7WPcXsJ9jOorR/s0f8APU/lR/Zo/wCeh/Kj2se4ewn2M6itL+zU/wCejflR/Zqf89G/Kj2sR/V59jNorS/s1P8Ano35Uh01e0h/Kj2sQ9hPsZ1FaP8AZo/56n8qP7NH/PU/lR7WPcXsJ9jOorR/s0f89T+VH9mj/nqfyo9rHuHsJ9jOqWFf4j+FTz2iQgZkLE9BTaznVTVka0qDTvIhvbmGztZLm4cJFGuWJrz+38cTN4zOjrIZb6S3N0NNMZBEA6MG/vY5x71d+L+p3uiaTb6wmk3Gs2VvKvm2VucO7E8EnB+UfSvn/XfH3ia6+Lmk+LtO8LDT7+S3NrbW10xKzcnkkEH27dK5lTdRu7skezTnCjTVoqTlv5Lt6v8AysfVulalaanb+dayZxw6HhkPoRVyvM/g+PG2o31/4i8ZWFjYLLGotEtsruHO4sPywT713ulavYan5gs5w7RsVZTwfrj0oTtpJ6mVairt007Le/TyY3XNHstYtvKuo/nH3JB95a5aWa80Vf7L8QQ/b9Lc4jmxkr+Nd1UdzBDcwNDPGskbjDKwyDUVKXNqtH/W5rhcc6S9nUV4/ivNPoziolvvDyi/0ib+0dHkO5o85KD+n1rq9G1az1a2E1pJn+8h+8p9xXN3ml6l4bne+0VmuLI8zWrc4HeobKztdVuF1Pw5dfYLxWH2iA9AM88f5FYQlKD5bfL/ACPTxFKjiYe0cv8At79Jro/M7iikXO0ZOTjk05FLsFXqa7T54fbxGV8fwjqa0gAAAOAKZDGI0Cj8TT6kYVnXQxO1aNUb8YmB9RTQMwvEOuWuixxvdJIwcMRtHACjJye3FZkPia8vtLOp6bpavZ+W0gnknGwqBknj6VJ49tLa6s7MXkKzW7XIhlRuhRwQa8d8XfDDxH4dNxpHgbxUtv4a1aQR3lnPOM2qEjcyn0wO2CehJzUJc0mnKx3RUIU4SVPmbv36PsvKx6J4D+J0HiyHWrmz0a6FnpjIguQfluGJwQvpitf/AISXWLn/AI8PDs7DsZMkfpVf4V6Vb6L8PY9J0cIhtzIiPj78n98+uTirH9leLLr/AI+tcjg9o0H9MVnUlKVnC9vkdFClRpynGso3T6uX4JbiGbxrccrDZWQ/2iMj8DVa5tdW66l4thth3VG2/wAqtjweZv8Aj+1m+n9Rv4P55qzbeDtChxutnlPq8h/pWXs6j6fe/wDI6freFp/C1/27BfnJk/hM2q2UkNrqjajsfLyMc4J7VtDqKrWFhZ2CMtnbxwhuu0das11QTUUmeLiakalVyjs+/wDwNDVU5UH1FLTLc7oEPtT6ZkFFFFABRRRQAUUUjsqIWY4AoAWis2fUHJIiUKPU9ahF7cA/6zP1FaqjIweIgma7MqjcxAHvVaS/gU4XLfTpWdcTyTNlzx6DpUVaRorqZTxL+yag1CLPKsKsQzxS/cYE+lYdKpKnKkg+opuiuhMcTJbm/RWOby44/eY/CpIr+VT84Dj8jWfsZGyxMDUopkMqTJuQ5H8qfWLVjdO+wUUUUDCiiigAooooAKKKKACmyusaFmp1I6q67WGRQBmSO0jlm6mm1PcW7R/MvK/yqCmIASOnFec/EX4X23ijxRoWuWt2li2n3PmXKeXu85fbkYNejUUFRnKPwsyPEsmq21lHJo8Mb+W2ZIyOSg7AVzUcNnrj/b9Ek/s7V4+ZICcBj3/z+ld5XP8AiHw3FfSfbbF/sl+vKyJwGPv/AI1z1qbeq18v8j08Bi6cFyS91/zfpJdV+RFoPiXzZ/7N1iP7JfLx83Cv/hXS1wctzBqLDSPFEH2S+TiK7Axn0z/n8qs2mqal4bmSz1kNcWJ4iul5wP61NOtb4tu/+ZticuU3ekrS35ej84vr6bnZ1WtbCztbiW4t7eOOWbG9lGM1NDIk0SyxtuRxlT6in11WT1PGUpRvG9u4VftIfLXc33j+lRWUOT5jdO1XKGSgooopDCquoDhG+tWqgvhmD6GgDH1Gxt9QtTbXSb4iQSMkdPpVS38PaLAcx6dAT/tjd/PNaZIAJPAHWseXxLpKlhHJNcFTg+TCzc1M+RO8rHTQeJlFwpXt5Xsa0MUUKbIYkjX+6igD9KfWLp3iSxvNVXTSkttcPGZIknwjSAdcLnJqDV/Ec1nfyWdvpFzdOn8S8KfxwaHUgle+gRwdedTktrvujoaK5Uap4uuf+PXRI4VP8Upz/UVFLF4sk5udZsLJe4Vhn9RUe3XRM2WXS+1Uivnf8rnX0VxdjHb22p28174sNxIrjES52sfTg4rtKunPn6GGKw3sGkne/k1+ZfsTmDHoTU9VdPPDr+NWqo5wooooAKKKKACqWoxzzMFjXKDnr1NXaKqMuV3JnHmVjH+x3H/PP9RR9juf+eR/MVsUVp7eRj9Wj3Mb7Hc/88j+Ypfsdz/zz/UVsUUe3kL6tHuY/wBjuP8Ann+opPsdz/zyP5itmij28g+rR7mN9juf+eR/MUv2O4/55/qK2KKPbyD6tHuZ9jDcQzDcnyHrzWhRRWcpczubQgoKyCiiipLCiiigAooooAKR2VELuwVVGSScAClqlr//ACAtQ/69pP8A0E0m7IqEeaSj3F/tXS/+glZ/9/1/xo/tXS/+glZ/9/1/xrwJVGBwPyowPQV5/wBefY+s/wBWaf8Az8f3Hvv9qaX/ANBKz/7/AK/41VuLvSz80epWefTz1/xrwzA9BVe4vLK3fZNPEjehPNH15roNcMQlopv7j3mN0kQPG6uh6MpyD+NOrxrw342i0eQKt7FNbE/NEzfy9K9S8Pa7pevWn2jTLqOYD76A/Mh9xXVRxMKuiep4uY5PiMC+aSvHvb8+xp0UUV0nkFHWdKs9WtjDdxg/3XH3lPsayNC0rVLWaXTdQaK90vbmNpOTnPArpaKzdOLlzdTqp4upCm6d7r8n3XZiKoVQqgAAYAHak861jlVbm6ggB5xJIFJHtmqmtanZ6PpsuoX0yxQxjqTjJ7Ae5rxrWvEtrquoSXlxeQ5Y/Ku7hV7AVjiMTGjp1O/Ksnq49uWqiutup74NU0sDA1Gzx/13X/Gj+1dL/wCglZ/9/wBf8a+dv7U03/n7h/OlXUtNZgou4Mn/AGq5fr/ke3/qr/ef3H0R/aul/wDQSs/+/wCv+NH9q6X/ANBKz/7/AK/414EAvoKMD0FP66+xn/q1T/5+P7j33+1dL/6CVn/3/X/GnfarW7hkW2uYZio+by3DY+uK8AwPQV6F8GlG/VsDqsX/ALPWlLFOc1GxyY7I4YXDyqqd7eXnY7HAb5T0PBrwv4j6bremaRJ420LxN/ZV1oM8iPbTH9zOhYEDA6sc4xjn1Fe6HgkelcF49+GOm+MJYlvtUvYbQXQuZbWLGyUgYwf8a7ftxkeHSqRVKcJPe1vl/wAOeN/B3xQPFvxrh8TeLr5YdVMZjsLVgY0RWRh8mfxGO+favobXLfxFNeY0q8gtrfaMlvvZ/I1j3Hwv8F3F5p95JpZNxp8iSW8gfDKUOVBx1GQK7OnNc/kONaNKacEnbut/lqcofDOr3PN94inPqI1x+uRUkXgrTOtzcXlwf9uTiunorL2FPqjZ5nitoyt6JL8jItPDeiWrBotPj3joxJJrXoorSMVHZHJUrVKrvUk36liwP70j1FXqzrQ4nX34rRpszQUUUUhhRRRQAUUUUAFFFFABRRRQAUUUUAFFFFABRRRQAUUUUAFFFFABRRRQAVS1/wD5AWof9e0n/oJq7VLX/wDkBah/17Sf+gmlLZmlH+JH1R4IOgooHQUV4J+ohXA61Z3qanOZIZX3OSGCkgiu+oqKkOdHThsS6Em0r3PNPs1x/wA+8v8A3wav6FfazomoJfaa1xBMp6hThh6EdxXeYHoPyowPQflWaoWd0zqnmKqRcZwTTO88BfECz1+AW+op/Z+oKPmWT5Y5PdSf5V1n9oWH/P8AW3/f1f8AGvF8D0FLk+p/OvTp4ycY2lqfGYrh3D1KjlSbin03PZ/7QsP+f62/7+r/AI0HUdPAJN9agDqfNX/GvGMn1P50c+pq/rz7HP8A6sw/5+P7jK+LPim68Tav9ltI5hplqxEQ2H943dz/AEriPs1x/wA+8v8A3wa9LwPQflRgeg/KvMqU3Uk5SerPtMHiYYOjGjShZLzPNPs1x/z7y/8AfBpVtblmCrbyknoNhr0rA9B+VGB6D8qz+r+Z1f2q/wCUqaNFNDpcEVxnzFXnPb2q3RRXQlZWPKlLmk2FehfBn/Wap9Iv/Z689r0L4M/6zVPpF/7PXRhf4qPJzr/cany/NHZzjbM496ZU16MTn3Gahr2D8+Ciij+NU/ib7o7mgAoqUW0x/hx9TUi2cndlFAFairi2a93JqRbWEdifqaLhYoIcOp961aYsUa9EUfhT6QwooooAKKKKACiiigAooooAKKKKACiiigAooooAKKKKACiiigAooooAKKKKACs3xV/yK+q/9eU3/oBrSrN8Vf8AIr6r/wBeU3/oBqZ/CzbD/wAWPqvzPlVSdo5PT1pcn1P50i/dH0pa+ZP3AMn1P50ZPqfzrRt9E1OfRZ9YitZGs4XCO4X17/Ss6m01uRGcJtqLvbcMn1P50ZPqfzoopFhk+p/OjJ9T+dFFABk+p/OjJ9T+dFFABk+p/OjJ9T+dFFABk+p/OjJ9T+dFFABk+p/OjJ9T+dFFABk+p/OvWv2cyPP1wbsnbB395K8otlhmvYbOS4SF5shMnBOOuPzFeVXWleP/AIZ/EjT9e0/Up2S71JI454ZSfOVnH7uRfTDYwa9DL6KnU5m7W/E+S4rzCNPDPDRjdytfys0/xP0JlhSRgzZ6Ui28I/gB+tOgZ2gjaRdjlQWX0OORT69g/NhFVV6KB+FYd9dxjxhp9rht/lOfbkf/AFq3a4+9b/i5trnoIf5q1VGCle5jWrSpcrj1aX3nYUUV4f8AEj9pbwH4d0e7bQbyPX9VimMEdrCcLuHVy39weo60lFvY2PcKK+Sfhv8AtaarqvjGx0vxR4d0620+8nWHz7N33wljgMQxOQPzr62pyg47iTuFFFFSMKKKKACiiigAooooAKKKKACiiigAooooAKKKKACiiigAooooAKKKKACiiigArN8Vf8ivqv8A15Tf+gGtKs3xV/yK+q/9eU3/AKAamfws2w/8WPqvzPlVfuj6UtIv3R9KWvmT9xOjsfGeu2fhqbQ4byUQuRtfd80ad1U9ga5w9aK2fCXh688R6qljayQxAkb3kbGB7DufarvOo1Hc5eXD4SM6llFPVsxqK774oeBW8PzLfafJG1gyKuxnxIrAYJx3B6/jXA0VKcqcuWQYPGUsZSVWk7phRRRUHSFFFFABRRRQAUUUUAFFIzKqlmYKoGSScAVwXiv4i21nI9no0a3Uw+UzN9wH2HetqNCpWlywRx43MMPgYc9eVvzfoja8b6Nean9gu9N1CKyvbORvKMqhkffgYwe/AxXpfwc0bVfBmoXur/FTWEuLVYoo1W7i/c2jg/Iec/Mc/e68V8z3E3iS7u9P1jVzcNbm9i8vzPlUkODwvT9K9K/aS+IGp6vYxeF57mV43vZL+cM5IC4CRIPQLtc4/wBrNezQoOny03K+/Ta3n6n53m+JjjXUxMKbha27d3fRabbI+34JoriFJoJElicbldGyGHqDT6+Efgp8YPFHwtvLTTdcgurrw3dKJFt5Qd0aE/6yEnt6r0+h5r7b8L69pPibQ7bWtEvI7yxuV3RyIfzB9CPSuycHE+YTNOuH8ZM2m+K7DVCP3ZxuI9AeR+RNdxWb4j0mPV9Na2YhZB80b/3WopySlqYYqk6lO0d1qi1cXKLp0l3GQ6CIyDHQjGa+M/ix+z8t219rngkyfbJHM39mfKqdcsIz246CvpLRNautBmbSdYhZrYcYIyVHt6iovF2m6BqkTW08byaPOgE6xTvEXU9QGUhhn2NKcKsJpw2N8HjMNUpSVTSXn0PlL9kr4Pt4814eKdRu1h0nRb5Vkt9mWuZAA23PQLyM196VheBdE8N6B4bt7Dwrp9vY6YBuSOIHqepJOST7kk1u06knJija10FFFFQUFFFFABRRRQAUUUUAFFFFABRRRQAUUUUAFFFFABRRRQAUUUUAFFFFABRRRQAVm+Kv+RX1X/rym/8AQDWlWb4q/wCRX1X/AK8pv/QDUz+Fm2H/AIsfVfmfKq/dH0paRfuj6UtfMn7iFPglkgnSeGRo5Y2DI6nBUjuDTKKBNX0NXxTr194i1IX1/IWcRqir/CuBg4HbJ5qhb2txcKWhhZ1BwSPWoa3/AA1/x6S/9dP6CrV5y1OafLhqKVNWS2Rl/wBm33/Ps/6Uf2bff8+z/pXUUVfs0cn16fZHL/2bff8APs/6Uf2bff8APs/6V1FFHs0H16fZHL/2bff8+z/pTX0+8RC7W7hVGSeOBXVVDf8A/HjP/wBc2/lS9mhxxs20rI5Kiiisj0zz34uaxdIbbQLFmD3Q3S7erAnAWtLwZ4GsNIhjuL+NLq/xklhlIz6Af1NZfxJj/s/xfoWuyDNukirJx3Bz/I16GpDKGUggjII7ivQq1XTw8Iw0Tvf1Pm8JhIYnMq9XEK8oNKKeyVr3+Z5/8ZroW9vpC43FbgybfZdprzbxLqs+taxearcgCS4cttHRRjAH4ACuv+NVz5mvWlsDkRW+4/Usf6AVwEn+rb6GvYy+mo0IvqfE8SYh1MwqxT0uvwVv8z7w034Y+H/H/wABPDmk6tAqXUenI1peIP3lu5Gcg9155Xof1rxX4JeIvEHwX+MMvw+8TSY0u+uFhkyTsDtxFPH7McKfr7V9T/CRdvwx8Nj/AKh0P/oIr57/AGwLODVPi/4F0zS1VtYmIWXaMkKZU8snvgYkP0BrWLu3FnhH1YOlFRWkbRWsMTsGZEVSR3IFS1kMoa1pFlq0Hl3UfzD7si8Mv0NcTqlmq2ElpGSwiGFPc4r0WuR1yJYtSlVeh+b866KEnex52OpRa5rDPhpeM1rLZs3CNlR/OuxrzvwK3k65JGOm/b/SvRKmurSLy+blRSfQKKKKxO4KKKKACiiigAooooAKKKKACiiigAooooAKKKKACiiigAooooAKKKKACiiigArN8Vf8ivqv/XlN/wCgGtKs3xV/yK+q/wDXlN/6Aamfws2w/wDFj6r8z5VX7o+lLSL90fSlr5k/cQooooEFb/hr/j0l/wCun9BWBW/4a/49Jf8Arp/QVcNzlxn8JmpRVPWEnexYQE7s5OOpFZek6k0DeTOxMZPBPVTWrlZ2PPhQc4OUfuOgpk8scMZklYKo7mkmmihhMzsAmM59a5y9uptQuAqqcZwiClKVgoUHUfkdFbXENym+F9w7+1Jf/wDHjP8A9c2/lUOlWf2OAhjl35b0FTX/APx4z/8AXNv5U9baktRVS0djkqKKK5z3DM8T6RDrmjT6fNgFxmNv7jDoax/hpcau2m3GmanZzq2nP5QnI+Vh2Ge+P5Yrq6sWN3JaOSoVkb76Ho1bRq/u3Ta0/I8/EYSXt44qk/eSs1/Mu3y6M8E+Jlz9p8Z3xU5WMrGPwUZ/XNcxL/qm+hrc8Vm1vPGOpG0V4oXun2hjuIOefwznHtWp4J0/Ql1y3TXLWe+jlljijiUhV3MwGW9Rz0r6uiuSjGy2SPyHG1HWxVSctLyf5n17rXxV0P4Z/CLw3Hcf6ZrlzpUBsdOjyXkJQAM2Oi5/E9B3xR+AXw51248SXPxV+IgD+IdRXNnasP8AjzjI647NjgDsCe549C0v4aeFIL/TNWu9Pjv9Q06Ly7WeYZ8pcAAKO2AOPTJrtKwUtNjCSSejCiiipEFcZ4uu47a9mkYjOAFX1OK2vEPiC10qPav7+5bhIkOeff0riJ4Li6uptS1phCq5Z1c7QgHrnoK6KEdeY83H1dPZx3Lfg6F1uYriT70soI+lei14/wCEviN4N1jx9aeFtL1eO7vm3OPJUmL5BkgPjafwJr2ClXeppgKbhTswooorA7gooooAKKKKACiiigAooooAKKKKACiiigAooooAKKKKACiiigAooooAKKKKACs3xV/yK+q/9eU3/oBrSrN8Vf8AIr6r/wBeU3/oBqZ/CzbD/wAWPqvzPlVfuj6UtIv3R9KWvmT9xCiiigQVv+Gv+PSX/rp/QVgVv+Gv+PSX/rp/QVcNzlxn8JmpWRrGm783FuvzdWUd/eteitWrnmU6kqcuZHIq08wS3DM+DhV966DS7BbRNzYaYjk+nsKspbW6TGZYlEh/iAqWpjC25tXxPOuWKsgqG/8A+PGf/rm38qmqG/8A+PGf/rm38qt7HPD4kclRRRXMe+FNlOIXPopP6U6o7n/j2m/65t/KmhS2Z86SyFtTeUclpifzNdFpb+Rq9nI3Hl3MbH8HBrF8NWv2zxHYWjc+ZOoP4c/0rovFVq1jr99CoxiUun0PzD+dfZxqJT9n5XPxCWHnKg8R05rfO1z9GNNmFxp1tOOkkKOPxANWKwvh7eJqHgTQryNtwksIcn3CAH9Qa3a5GYhTZUEkbRtkBgQcHBp1FIDI1BdH8P6Rd6tcxRxW9lC9xLKwyVVVJJz9Aa/PT4mfEPxF438RX9/e6hcx2U07PBZrKfLhTPCgfTvX19+2HrjaR8Fr62hkMc2ozRWqkHqpYFx+KgivhCuihFJCm+Z3Z7B+x7pzX3xw06UKfLtLeaZyOx2/L+tfedfHX7BcCyeOfEc7KC0WnRbT6ZkOf5V9i1FV+8CCiiishhRRRQAUUUUAFFFFABRRRQAUUUUAFFFFABRRRQAUUUUAFFFFABRRRQAUUUUAFZvir/kV9V/68pv/AEA1pVm+Kv8AkV9V/wCvKb/0A1M/hZth/wCLH1X5nyqv3R9KWkX7o+lLXzJ+4hRRRQIK3/DX/HpL/wBdP6CsCrFre3NshSGQKpOT8oPNVF2ZjiKbqQ5UdXRXM/2rf/8APYf98D/Cj+1b/wD57D/vgf4Vp7RHB9Rqd0dNRXM/2rf/APPYf98D/Cj+1b//AJ7D/vgf4Ue0QfUandHTVDf/APHjP/1zb+Vc/wD2rf8A/PYf98D/AApJNSvZI2jaYFWBBGwdKHUQ44KomndFOiiisT1Apk/MEg9Ub+VPoIyCPXigGro8O+HkG7x7ZqesUrN+WRXYfFLT3W6g1JYyY3XypGA4DDJGfr/Sud8ER+V8UJY/7k84/JjXus3hv/hJfhZ4vhijL3VktteQADncnmZH02k/lX0MqjWNpvuv8z80pUI/2FiLrVT/AFij1z9l/U11L4MaMu/fJaeZbSH3DE/yYV6bXzl+xDrIl0TX9BZ/9RPHdRqT13gqx/8AHF/Ovo2uqorSZ8mtgoooqBnzX+3tclfB/hyzHG/UWkPviJh/WvkCvq79viT/AETwxD/01lb/AMdxXyjXXS+El7nsn7IPiu38NfFqK1vJvJtdYi+yMxPHmZzGD+Nfd9fnV8KfhV40+IE/2rw/arBaQSANfTtsRGHPy/3iPQV+gXhS31i08OWFrr95Be6nFCqXNxChVZWAxuwehPU++ayrWuNGnRRRWIwooooAKKKKACiiigAooooAKKKKACiiigAooooAKKKKACiiigAooooAKKKKACs3xV/yK+q/9eU3/oBrSrN8Vf8AIr6r/wBeU3/oBqZ/CzbD/wAWPqvzPlVfuj6UtIv3R9KWvmT9xCiiigQUUUUAFFFFABRRRQAUUUUAFbnhDwzqXiXUUtrKMCIMPNmYjEY7nHU1h1b0nUbzStQivrGd4Z4mBDKevsfUe1VDl5lzbGOIVV0pKi0pdL7HS/EfwXeeG9SlmhjL6ZI2YZNw+UH+E+4rjx1rZ8YeIbzxJrU1/dOwQtiGLPyxr2A/xrGqqrg5vk2MsBHERw8FiHedtTybS0Np8Y3jPG+4b/x4bv619Yfs+Qx3C+IbeZd0csUKOPUHzAa+V/FA+wfF2wuuglaOQ+/G3+lfVn7Of+v1z/dg/nJXqyfNWoy7x/zPi6sfZ5bjqXaf4NxseTfCRJfhz+0zdeG7j93b3cktomeF2PiSM/oF/Ovrmvmz9sDQ5tJ1jw/8RNNQiW3mWCcrx8yNvj/P5wfwr3/wlrEGv+GNO1q3cPHeW6S5HTJHI/PNepU1SkfDo1KKKKyGfLf7cmm6pquqeF7XTdPubx9kxxDGW5yBXMfBv9mfXNZuYtU8dLJpGmqQwslI+0Tezf3B+Z+lfU/iAmbxJp1upOAQWA9MiukpwrPWK6GtSkoxjLucj8OrCz0SO40Kwt47a1tfljiQYCgcf0rrq5yEfZfGsi9EnTP1OP8AGujrKltY0xXxqS6pBRRRWhzBRRRQAUUUUAFFFFABRRRQAUUUUAFFFFABRRRQAUUUUAFFFFABRRRQAUUUUAFZvir/AJFfVf8Arym/9ANaVZvir/kV9V/68pv/AEA1M/hZth/4sfVfmfKq/dH0paRfuj6UtfMn7iFFFFAgooooAKKKKACiiigAooooAKKKKACiiigDzP4wRmDXdGvxwc7M/wC62f8A2avqX9nBxJJrUi9HS3YfQ+ZXzt8VdHvdX0e1XTrZ7m5in+VEHOCOf5Cvfv2VhcLpmoJdxNFOlvapIjdQwDg/yr1qLUo0n1V0fC5vF0vr0baSUJfikz0X4reGY/F3w/1bQ2XdJNAWgIGSJF5XH1Ix+NeW/seeKJLrw1qHgzUGK3ujTExox58okgqPZWH/AI8K96r5+ufA/iDwt+0ta+IfD0cEekatlrjzJNiHI/eJgZPUKw45NerGS5WmfB2beh9A0UUVAHORL9o8ayP1EEf9Mf1ro6wPCq+ddX+oEf62UhfpW/WdLa/c6MS/fUeySOf8SDyNY0296APsb6ZzXQVkeLofN0d3A+aIh/wHWtGxm8+zhm/vxq35iiOk2gqe9Si+10TUUUVoc4UUUUAFFFFABWPdXNwtzIqysAGOBWxWFe/8fcv+8a2opNs5sS2oqwv2u5/57NR9ruf+ezVBTZZFijMjZwOuK6eVdjk55dyz9ruf+ezUfa7n/ns1VbeVZ496bse4p9HKuwc8u5P9ruf+ezUfa7n/AJ7NUFFHKuwc8u5P9ruf+ezUfa7n/ns1QUUcq7Bzy7k/2u5/57NR9ruf+ezVUimWSaSJQd0ZG7PTmpKOVdg55dyf7Xc/89mo+13P/PZqp3FwkBjDhj5jhFwO5qWjlXYOeXcn+13P/PZqPtdz/wA9mqtI6x43Z5O0Yp1HKuwc8u5P9ruf+ezUfa7n/ns1QUUcq7Bzy7k/2u5/57NUN48l3Zz2k0rmKaNo3AODtYYP86bGwddy5x70kbrIu5c4zjmk4R7DVSad0zjh8NPDOOl//wCBH/1qX/hWvhn/AKf/APwI/wDrV2VFc/1LD/yI9T+38z/5/wAvvON/4Vr4Z/6f/wDwI/8ArUf8K18M/wDT/wD+BH/1q7KkkYIu5s4z2o+pYf8AkQf2/mf/AD/l95x3/CtfDP8A0/8A/gR/9aj/AIVr4Z/6f/8AwI/+tXZUUfUsP/Ig/t/M/wDn/L7zjf8AhWvhn/p//wDAj/61H/CtfDP/AE//APgR/wDWrr/NXa7fNhDg8U8dAaPqWH/kQf2/mf8Az/l95xv/AArXwz/0/wD/AIEf/Wo/4Vr4Z/6f/wDwI/8ArV10syxyxRsDmQkLipKPqWH/AJEH9v5n/wA/5fecb/wrXwz/ANP/AP4Ef/Wo/wCFa+Gf+n//AMCP/rV2VFH1LD/yIP7fzP8A5/y+843/AIVr4Z/6f/8AwI/+tR/wrXwz/wBP/wD4Ef8A1q66aZYmjVgSZG2jHrUho+pYf+RB/b+Z/wDP+X3nG/8ACtfDP/T/AP8AgR/9aqOvfD3SbTSbi40rTb/Ur1V/c2321Yw7ehYjAFd7FKkhIXdnGeRT6PqWH/kQf2/mf/P+X3s+XdU8GfHKa8E2keHtL0qNTlUa+SZh/wACyP5V7b8FNB1zw74VSXxEwXxBdZ+3mOQNGSrvsxjp8rDvXaOwQAtnk44pauOGowd4xRjiM3xuIi41Kjaem79fzOd+IOvePNPs4l8G6BDrFzJne9xeLCkPoeeWPtXkN+v7TWsa9p91fQaJaW1vco+2F0BVNw3c7iTxmvfo3WRSy5xkjmnVq4Re6OOFacNmNu7/AFOLT3kt1+0XSx5WLeFDvjpnsM15J4i8QftFXErx6R4d0GyhORlrlJuPqSv8q9UW8haOWTa+2NtrcDOfbmp4ZFmjEiZwfWjli+go1JRMf4dyeJLfwfYx+JPKh1baTdJBjZuPpjP8633vLpUZlkdmA4GRzVL7ZF5vl4fOCeg7HHrUkEyzGQKGHlttOfWhQilZIJVZybk2eXeL9e+Pd001vofhjRLe3bKh5bxZiV9wSuK6/wCFNx46j8KiPxwLaHU0lYKttt2eX26E8/jXTUUckb3sN158vLfQn+13P/PZqPtdz/z2aoKKfKuxHPLuT/a7n/ns1H2u5/57NUFFHKuwc8u5s6ZI8ltukYsdx5NWqp6R/wAen/AjVyuOfxM9Gl8CP//Z"/>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data:image/jpg;base64,%20/9j/4AAQSkZJRgABAQEAYABgAAD/2wBDAAUDBAQEAwUEBAQFBQUGBwwIBwcHBw8LCwkMEQ8SEhEPERETFhwXExQaFRERGCEYGh0dHx8fExciJCIeJBweHx7/2wBDAQUFBQcGBw4ICA4eFBEUHh4eHh4eHh4eHh4eHh4eHh4eHh4eHh4eHh4eHh4eHh4eHh4eHh4eHh4eHh4eHh4eHh7/wAARCAFeAZ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BvfGXhayu5bS612yhnhYpJG0mCrDqDW9Xyv8Sv+R/1z/r8f+dexk2Wwx9WUJtqyvofN8S51VymhCpTim27a+h9Cf8ACeeDv+hi0/8A7+0f8J54O/6GLT/+/tfL0cE8i7o4ZXX1VCRTvst1/wA+s/8A37NfQ/6rYb/n4/wPj1x5jn/y5j+P+Z9P/wDCeeDv+hi0/wD7+0f8J54O/wChi0//AL+18vm1ugMm2mA94zUR4ODwaa4Wwz/5eP8AAT49xq3pR/H/ADPqX/hPPB3/AEMWn/8Af2j/AITzwd/0MWn/APf2vlqpRa3LAMtvMQehEZofCuGX23+H+QLj7GvalH8f8z6g/wCE88Hf9DFp/wD39o/4Tzwd/wBDFp//AH9r5g+y3X/PrP8A9+zR9luv+fWf/v2aX+q+F/5+P8B/6+Y7/nzH8f8AM+n/APhPPB3/AEMWn/8Af2j/AITzwd/0MWn/APf2vl9ra5VSzW8wA6koeKbHDNIMxwyOPVVJo/1Ww3/Px/gH+vuOvb2Mfx/zPqL/AITzwd/0MWn/APf2j/hPPB3/AEMWn/8Af2vmD7Ldf8+s/wD37NRyRvG22RGRvRhg0LhbDP8A5eP8BPj3GrejH8f8z6j/AOE88Hf9DFp//f2j/hPPB3/Qxaf/AN/a+WqkS3uJFDJBK6noVQkU3wrhl9t/h/kC4+xr2pR/H/M+of8AhPPB3/Qxaf8A9/aP+E88Hf8AQxaf/wB/a+YPst1/z6z/APfs1E6sjFWUqw6gjBoXC2Gf/Lx/gD49xq3pR/H/ADPqT/hPPB3/AEMWn/8Af2j/AITzwd/0MWn/APf2vlqr1ro2rXS7rfTbuQeoiNKXC+Fj8VRr7iocd46btGjF/f8A5n0v/wAJ54O/6GLT/wDv7R/wnng7/oYtP/7+18xXdje2hIurOeDHXfGQKr0LhbDNXVR/gTLj3GxdpUYr7/8AM+pf+E88Hf8AQxaf/wB/aP8AhPPB3/Qxaf8A9/a+WqfDDNM+yGJ5G9EUk/pTfCuGX23+H+Qlx9jW7KlH8f8AM+ov+E88Hf8AQxaf/wB/aP8AhPPB3/Qxaf8A9/a+a20HWli806VeBMZz5RqhLHJE+yWN0b+6ykGpjwxhZfDUb+4ufHWPh8VFL7/8z6j/AOE88Hf9DFp//f2j/hPPB3/Qxaf/AN/a+WqlFrdEZFtMR/1zNU+FcMv+Xj/Alce417Uo/j/mfUH/AAnng7/oYtP/AO/tH/CeeDv+hi0//v7XzB9luv8An1n/AO/ZpkkE0YzJDIg9WUil/qthv+fj/Ab48xy/5cx/H/M+ov8AhPPB3/Qxaf8A9/aP+E88Hf8AQxaf/wB/a+WqKf8Aqrh/53+H+RP+v+M/59R/H/M+pf8AhPPB3/Qxaf8A9/aP+E88Hf8AQxaf/wB/a+W0VnYKilmPQAZNS/Zbr/n1n/79mk+FsMv+Xj/Aa49xr2pR/H/M+n/+E88Hf9DFp/8A39o/4Tzwd/0MWn/9/a+X2trhVLNbzKo6koQBUVNcK4Z/bf4f5A+Psat6Ufx/zPqX/hPPB3/Qxaf/AN/aP+E88Hf9DFp//f2vlqnwxSzPshieRvRFJP6Uf6q4b+d/h/kJcfYx6KlH8f8AM+ov+E88Hf8AQxaf/wB/aP8AhPPB3/Qxaf8A9/a+azoOtCLzTpV5sxnPkmqEsckT7JY3jb0ZSDUx4YwsvhqN/cXPjrHw+Kil9/8AmfUf/CeeDv8AoYtP/wC/tH/CeeDv+hi0/wD7+18uxwzS58uKR8ddqk4pxtbkAk20wA6kxmn/AKrYb/n4/wACVx7jmr+xj+P+Z9Qf8J54O/6GLT/+/tH/AAnng7/oYtP/AO/tfLVFP/VXD/zv8P8AIX+v+M/59R/H/M+pf+E88Hf9DFp//f2j/hPPB3/Qxaf/AN/a+YPst1/z6z/9+zUckbxttkRkb0YYNJcLYZ/8vH+A3x7jVvRj+P8AmfUf/CeeDv8AoYtP/wC/tH/CeeDv+hi0/wD7+18tUU/9VcP/ADv8P8hf6/4z/n1H8f8AM+pf+E88Hf8AQxaf/wB/aP8AhPPB3/Qxaf8A9/a+WqKP9VcP/O/w/wAg/wBf8Z/z6j+P+Z9e6Pqmnaxafa9MvIruDcU8yNsjcOo/Wrled/s+f8iAf+v2X+S16JXx+NoLD4idKL0TsfpGWYqWMwlOvJWckmFfK/xK/wCR/wBc/wCvx/519UV8r/Er/kf9c/6/H/nXv8Kf7xP0/U+Q4/8A90pf4v0Z7J8A4on8BIXjRj9ok5Kg969A+zwf88Y/++RXA/AD/kQU/wCviT+danxc1bUNE8E3GoaZcG3uVljUOFBwCwB615uOpSr5lOlF6uVvxPcyuvDC5LTrzV1GCb+SOpa1tmBVreJh6FBXNeKvAPhzX7V0ksY7W4x8k9uoRlPuBwfxrxax+KXjK3uUlk1FblFPMckS7WH4AGvoXQNRj1fRLPU4l2rcwrJtznaSOR+B4q8XgcZlTjU5t+qZll+bZdn8Z0eS9t1JLbutz5X8U6JeeHtbuNKvQPMhPDAcOp5DD6ivprwVBCfCOkkwxk/ZI/4R/dFeZftJ2Ma3Gk6kq/vJEkhc+ykEf+hGvUfBP/IoaT/16R/+givQzjFvFYChVe7bv6rQ8fhvL44DNsVh1skrej1RqfZ4P+eMf/fIo+zwf88Y/wDvkV5t8c/E2t+HTpH9j3ptvP8AO83CKd23ZjqPc15l/wALM8a/9Bp/+/Sf4Vx4PIcTi6Ma0JKz73727HpZlxZgsvxMsNUhJuNtkrapPv5nv/jWCEeDtaIhjBFhPg7R/cNcL+zrHG/hq/3xo3+kDqM9q81vfiH4vvLOa0uNXZ4Z42jkXy0G5SMEdPQ16b+zl/yLV/8A9fI/lXdicuq4DLakajTu1seXgs6w+bZ1RlRi0oxktbfo2enfZ4P+eMf/AHyK8I/aJsUt/E9ldRoFWe2+bAwMg4/lXvdeT/tIWm/RtMvVXmOdkY+xHH615uQVnDHQ13uvwPZ4uw6q5VUaXw2f4nh1fT/wu0+K18AaRG0KEtB5uSoz85Lf1r5iiXfKif3mAr690e2+x6RZ2eMeRbpHj/dUD+le9xXVtSpw7tv7v+HPk+AKCliK1VrZJfe/+ATfZ4P+eMf/AHyK+X/icn/FwdWjjXk3ACqo77RX1JXz7cWMeo/HprWVd0ZvgzD/AHUDfzFeZw3V9nVqzfSLf3WPd41w/t6FClHeU0vvTR3fwv8Ahzp2k6dDqOsW0d1qUqh9si5SEHoADwT6k16MqqqhVUADgADgUteAfFPx5rzeKrvT9Ov5LSztH8tVi4LkDlieveuKhRxOc4iV5a767L0PSxWJwPDWDjyw0203b7tnvN7aWt7AYLy3iuIj1SRAw/WvCfjJ4Bg0EDWtHRlsJHCyw9fJY9CD/dPSuw+Bvi7Utet7zT9WnNxPbBXjlIAYqeCDj04rsvHVlHqHg7VrWRQ260kK5/vBSVP5gVrhqtfKcaqUnpdX7NMxx1DCcQ5W68I62bi+qa6HzZ4G8OXHijxBDpcDGND800uM+Wg6n/D3r6W8N+GtG8PWiW+mWMcZUYMpGZGPcluv9K83/ZusY1tdW1Bl/e+YsIP+zjJ/WvSvF+rHQ/DV/qiqHe3hZkU9C2OAfxrpz/F1cRi/q0HorK3ds4OEcuw+Dy/69UXvO7v2S7fdc1awPFvhHRPEtm8N9aRiYj5LhFAkQ+ue/wBDXz6PiB4v/tD7b/bU+/dnbgbMemMYxX0b4T1X+2/DdhqhUK1xCrOo6Bv4gPbOa48blmJyvlq82/VdGellmeYLPvaYfk2W0rao+X/EOi3Xh/xHNpN5zJBKAGA4dTyGH1FfUujwQnSLMmGP/j3j/hH90V5D+0TZJHrukagq4aaMxMfXa2f/AGavYtG/5A9l/wBe8f8A6CK7c6xTxOEw9V7u9/XQ83hjARwOY4vDrZctvR3a/An+zwf88Y/++RUU+n2Fwu2extpV9HiVh+ory742eLNf8P65Z2+k37W0UlvvZQinJ3EdxVf4RfETWNV8QpomtSpci4VvJl2hWDAZwccEYBrhjk+JeF+tRata++p6k+I8Csf9QnF817XsrXe3X9C98T/hlp1xpk+raBbi1u4VMjwJ9yVRycDsfpx2xXhR4ODwa+yTyMHpXyV4vtFsPFGp2aDCxXLqB+NfQcNY+rXjKjUd7ao+P43yihhZQxNGPLzXTS2v3Ol+B1kLv4g2rOgeOCOSRgRn+EgfqRX0Z9ng/wCeMf8A3yK8U/Zusy2rapfEZCQLED6EnP8ASvabu6itvK81sebIsa+5JwK8fiOo6mOcV0SX6/qfScF0Y0sqU5fabf6foZfjDTYr7wtqdosKbpbZ1GFGc4r5Qr7HkXdGy+oIr5D1u1+w6ze2WMeRcSRY/wB1iP6V6fClW6qU35M8TxAoJSoVUu6/Jr9S/wCCvD1z4m8QQaXbnYG+aWTGdiDqa+lvDPhjRfDtmlvptlGjKPmmYAyOfUt1/DpXmv7NtknlatqJUFyyQqfQAZP8xXqHivVP7F8OX2q7dxtoi4B7noP1NcXEGMq18X9Vg9FZW7tnpcIZdh8Ll/16oved3fsl2+65p1heK/Cei+JLOSHULOPzSPkuEUCRD2Oe/wBDXz23xA8XnUPt39tTiTdnYANmPTGOlfRXg3Vjrvhiw1ZlCPcRbmUdmBwf1FcWNyvE5Xy1ub5roz08sz3BZ854fkei2klqtjy34UWs3hb4j6h4W1FVYTxExMV4cryrDP8As7q9huLK1uLeSCS3jKSIUYbR0Iwa8u+M0q6L408M+Io/kZJCszdygI4/75LfnXq8TrJEki8qyhh9DSzWcqypYr+da+q0f6FZBThh3XwG6py0/wAMldfqfIet2Umnavd2Eww8EzRt+Bq94I0z+2PFmm6eV3JLcL5g/wBgHLfpXR/HTS/7P8dTXCptjvIxMD6t0b9a0v2eNM+0eKbnUmU7bSAhT/tNx/KvtauO/wCE54lfy/j/AMOfmNDKm86WCa0U7fJO/wCR7sYLcD/UxY/3BXy78SdSXVvG2p3UePKExij29NqfKCPrjP419HeONVGi+FNR1HcA8ULeXnuxHA/Ovk8kk5JJPqa8LhWg251n6L83+h9Vx/i0lSwsfOT/ACX6hRRRX2R+ahRRRQB9C/s+f8iAf+v2X+S16JXnf7Pn/IgH/r9l/kteiV+W5t/vtX1Z+98Pf8iyh/hQV8r/ABK/5H/XP+vx/wCdfVFfK/xK/wCR/wBc/wCvx/517HCn+8T9P1PmuP8A/dKX+L9GezfAD/kQU/6+JP51N8ef+Sc3X/XeH/0MVD8AP+RBT/r4k/nU3x5/5Jzdf9d4f/QxXLL/AJHX/b/6noQ/5Jn/ALhfofOVfUnwv/5EDR/+vcfzNfLdfUnwv/5EDR/+vcfzNe5xV/u8PX9D5XgD/fKv+H9UcV+0n/yCNJ/67SfyWvQvBP8AyKGk/wDXpH/6CK89/aT/AOQRpP8A12k/kteheCf+RQ0n/r0j/wDQRXgYn/kVUPWR9dgf+R/iv8MfyR5l+0v97Qfpcf8AtOvG6+hPjP4Q1jxUdK/spYT9m83zPMfb97ZjH/fJrzz/AIVD4u/552n/AH/FfR5LmGFo4GEKlRJq/XzZ8XxPk+OxGaValKlKUXbVL+6jz6vd/wBnL/kWr/8A6+R/KvIfFvhvUvDF9HZ6msYlkTeux9wxXr37OX/ItX//AF8j+VaZ/UhVy5zg7ptfmY8IUalDOVTqK0kpXT9D0+SZI5Y42OGkJC++BmuL+OFn9r+Ht4VGWhdJQfQBuf0rW8VXn2PW/DrE4WW9aEj1LRsB+pq34zs/7Q8KapZgZMtrIo+u04r4rCv2FajV80/uZ+nY5LF4bEYfrZr743R8w+DrT7f4q0uzIyJbpF/Wvq+6mS3t3mk+6oya+b/gpaC7+IdjkcQq83/fIr3Tx7d/ZdJtlzjz72KH8z/9avf4k/fYynR8vzf/AAD5HgpfV8urYh9/yX/BOhrwvTf+ThpP+vlv/RVe6V4Xpv8AycNJ/wBfLf8AoqvPyT4cR/gZ7PE/xYT/AK+xPdK+UvH/APyOmrf9fLV9W18peP8A/kdNW/6+Wru4U/j1PT9TyvED/daX+J/kd3+zd/yHNT/69h/6EK9l17/kB3//AF7Sf+gmvGv2bv8AkOan/wBew/8AQhXsuvf8gO//AOvaT/0E1x59/wAjJ/I9HhP/AJEq/wC3vzZ53+zp/wAi9qX/AF9f0rpfi7/yT3Vf+uX9a5r9nT/kXtS/6+v6V0vxd/5J7qv/AFy/rRi/+Rx/28v0Hl3/ACTn/bkv1PmKvpT4V6npsHgDSoptQtI5FiOVeZQR8x6jNfNdKGYDhiPxr7LNMuWPpqm5Ws7n5pkWdSyivKtGHNdW3t1T/Q9i/aEvLO7Og/ZbqCfbJLu8uQNj7nXFet6N/wAgey/694//AEEV8iQsxnjySfmHX619d6N/yB7L/r3j/wDQRXy2e4RYPDUaKd7c3+Z97wpmLzLHYnEuPLzKOnorfoeKftHf8jJp/wD16n/0I1zPwd/5KTo//XST/wBFvXX/ALQen3934isHtLK5uFFsQTFEzAHcfQVU+CXhDV/+Eqh1q+sZ7S1tFZkMyFC7FSoAB5IwTz7V61CvTp5N70l8LX33PnsXhK1biX3Itrni9uis2e8V8q/Eb/ke9a/6+3/nX1Hf3UFjYz3ly+yGCNpJG9ABk18kazeNqGrXd83JnlZ/zNedwpTl7SpPpZI9nxArRVGjS63b/D/gnt/7OtmYfC15eEf8fFzwf90YrV+K2qf2de+GfmwG1RGkGf4Vq38HbP7H8PdMXGPOQzf99HNef/tF3jDX9JtkfHlRGQ47Nu4rmpQWMziV9ry/BWO7EVHl3DlNre0fvbTPb6+YPi1Z/YviFq0WMB5RL/32ob+tfTGnXC3mn290v3ZolkH4jNeD/tD2nk+Mre5A4uLVWJ9wSv8AICjhmbp41wfVP8BccUlVyyNVdJJ/Jpr/ACOq/Zv/AORd1L/r7/8AZFrrPiz/AMk61r/rgP8A0IVyf7N//Iu6l/19/wDsi11nxZ/5J1rX/XAf+hCssb/yOP8At6P6HRlf/JOf9uS/U+X6+kvhNqemwfD3SYptQtIpFjbcrzKCPmPUE1820oZgOGI/Gvss0y5Y+kqblazufmuRZzLKK8q0Yc11be3VP9D2H9om8s7u00n7Ld28+133eXIGxwPSu9+E+rf2v4F0+dmLSxL5MhPdl4r5gLMepJ+texfs4ar+81LRXbqouIwT0wcED8x+VeLmuVqhlihF35Hf73r+Z9NkGfPFZ5KrJcqqq1vNLT8vxL/7Rumebo9hqyLloJTE59FYf4gVpfs/6Z9j8GNesuHvZmfn0XgV0vxI0ttZ8E6nYxoXlMJkjUDkuvzKB+Iq/wCF9OGk+HrDTRj/AEeBIzjuQOTXhSx98rjh76834b/mz6ynlNs9ljLaci/8C2/JHnn7RereTodlpCMN1zL5ki/7K9P1rwuu4+N2rf2n48uYlfdFZKLdfYj73/j2a4evtMkw/sMFBdXr95+Y8UY363mdWSeifKvlp+dwooor1TwAooooA+hf2fP+RAP/AF+y/wAlr0SvO/2fP+RAP/X7L/Ja9Er8tzb/AH2r6s/e+Hv+RZQ/woK+V/iV/wAj/rn/AF+P/Ovqivlf4lf8j/rn/X4/869jhT/eJ+n6nzXH/wDulL/F+jPZvgB/yIKf9fEn86m+PP8AyTm6/wCu8P8A6GKh+AH/ACIKf9fEn86m+PP/ACTm6/67w/8AoYrll/yOv+3/ANT0If8AJM/9wv0PnKvqT4X/APIgaP8A9e4/ma+W6+pPhf8A8iBo/wD17j+Zr3OKv93h6/ofK8Af75V/w/qjiv2k/wDkEaT/ANdpP5LXoXgn/kUNJ/69I/8A0EV57+0n/wAgjSf+u0n8lr0LwT/yKGk/9ekf/oIrwMT/AMiqh6yPrsD/AMj/ABX+GP5I0bu9s7Pb9quoIN2dvmSBc464zVf+2tH/AOgrY/8Af9f8a8p/aWJDaDgkcXH/ALTrxzc394/nXZl3D0cZho1nO179POx5uc8Yzy7GzwypJ8ttb90n28z0f9oC6trrxRaPa3EU6i2wTG4YDn2rr/2cv+Rav/8Ar5H8q8IJJ6nNe7/s5f8AItX/AP18j+VernGGWGyr2Kd7W/M8DhzGvHZ+8Q1bmUnb5Gh8a7v+z7XQL7OPs+qRyZ+gJr0BhvjI9RXmP7Rn/IrWH/X5/wCymu98KXn9oeGdMvc5M9rG5+pUV8tiKf8AsFGp5yR95g6//CtiaL7Qf4NP9Dyf4G6T9l8e66rLj7BuhH13kf0rrPi5dGO/8MWYP+u1EMR/u4/xrS8F6T9g8VeKbkrjz71WU+oZFc/qxrkPi1db/ib4ZsgciPbIfYlyP5AV6SqfXMyU+0b/APkv+Z4rof2dkrpbNzt/5Pb8keuV4Xpv/Jw0n/Xy3/oqvdK8L03/AJOGk/6+W/8ARVc2SfDiP8DO7if4sJ/19ie6V8peP/8AkdNW/wCvlq+ra+UvH/8AyOmrf9fLV3cKfx6np+p5XiB/utL/ABP8ju/2bv8AkOan/wBew/8AQhXsuvf8gO//AOvaT/0E141+zd/yHNT/AOvYf+hCvZde/wCQHf8A/XtJ/wCgmuPPv+Rk/kejwn/yJV/29+bPO/2dP+Re1L/r6/pXS/F3/knuq/8AXL+tc1+zp/yL2pf9fX9K6X4u/wDJPdV/65f1oxf/ACOP+3l+g8u/5Jz/ALcl+p8xUUV6n4Q+E8OveHLPVm1eSE3CFtgjB28kf0r7rF42jhIqdZ2T0PyjL8sxOY1HTw8btK+6WnzPL4P9fH/vD+dfXejf8gey/wCveP8A9BFfPPxH8Dx+DpNNZL9rr7VIwO5Nu3bt/wAa+htG/wCQPZf9e8f/AKCK+T4kxFPE0aNSm7p3/Q/QuCsHWwWJxFCsrSSj+N2WyAeoBorx746+Itc0bXrGHS9TubSN7fcyxvgE7jzTfg58QNW1LXV0LWp/tQmQmCVh84ZRkgnvkZ/KvKWS13hPrUWmrXt1se8+J8LHMXgJxale1+l3sanx5tfE02i+ZYuraQmDcxRZ8z/eb1X/APXXgvXpya+xbmGO4t5LeZA8UqFHU9CpGCK+W7bR/L+IcOi7SQNSWEj23j+lfQcN45OhOk1bl19V5nyPGuVSWLp14yb9ppr0fl5eR9M+HbQWGg2NkOBDAifkK+f/AI6XX2j4hXSBsrDHGg9jtGf1r6OUbVC+gxXyz49+1X3jTV7lYJmRruTYdh+7u4/SvP4ZXPi51JdvzZ63HEvZZfSoRXVfckfQnwxu/tngLR5c5K2qRk+6jb/SuD/aStM2ek3yryrvGx9sAj+tdB8Bp5H8CJbSIytbzyLhhg8nd/Wl+PNp9p8AyyKuWgnR8+g71z4Z/V84t05mvv8A+HO3Gr65w3fryJ/NWf6GR+zf/wAi7qX/AF9/+yLXWfFn/knWtf8AXAf+hCuT/Zv/AORd1L/r7/8AZFrrPiz/AMk61r/rgP8A0IUsb/yOP+3o/oPK/wDknP8AtyX6ny/RRXqPg34Uw+IPDVnq7avJAblS3liMHbgkf0r7rF42jhIKdZ2T0PynL8sxOY1HTw8btK+6WnzPLq6f4W6r/ZHjrTLhmxHJL5Mnph/l5+mQfwrQ+JvgWPwfDZyJqD3X2lmUhkxtxXEqzKwZSQwOQR2NTGdLH4d8jvGSa/QqdLEZTjYqorTg0/1PsiqurXsWnaXdX85xFbxNI30AzVTwhqX9r+GNO1LoZ4FZh6HHNcr8eNUOn+B5LZGKyXsghBH93qw/IV+aYfCyqYqNB73s/wBT9xxmPhQwM8WtlG6+7Q+e765lvL2e7nbdLNI0jn1JOTUNFFfqySSsj+fpScndhRRRTEFFFFAH0L+z5/yIB/6/Zf5LXoled/s+f8iAf+v2X+S16JX5bm3++1fVn73w9/yLKH+FBXyv8Sv+R/1z/r8f+dfVFfK/xK/5H/XP+vx/517HCn+8T9P1PmuP/wDdKX+L9GezfAD/AJEFP+viT+dTfHn/AJJzdf8AXeH/ANDFQ/AD/kQU/wCviT+ddJ488Pf8JR4cl0j7T9n8yRH37c42nNcNerGlmzqTeinf8T1cLQniOHo0qavKVOy9bHypX1L8MVK+AdHDAg/Zga4ay+CdotyjXesyyQg5ZUjAJ9smvWLO3hs7SG1t0EcMKLHGo/hUDAH5V3cQZph8XThTou9nc8rhDIcZl1apWxMeW6sldPrfoeVftJkf2TpA7maTH5LXoXgn/kUNJ/69I/8A0EV5B+0TrEV3r9npMLB/sURaTH8Lvjj8gp/GvX/BP/IoaT/16R/+giubG05U8roKXVt/ed2V1o1c+xbi9Eor7rJ/ieZftL/e0H6XH/tOvG6+l/iX4HHjI2Gb82v2TzP4N27dt/8Aia43/hSK/wDQdP8A35r2MnzjB4fBwp1J2av0fdnzfEfDmY4zMqlejTvF2s7rpFLueNV7v+zl/wAi1f8A/XyP5Vg638HV03Rr3UP7aMn2W3ebb5WN21ScfpW9+zl/yLV//wBfI/lV5xjqGLy+cqMr2aM+G8qxWXZxTjiY2bjK2qfTyHftG/8AIrWH/X3/AOymtz4KXn2v4eWG45aEvER6BWIH6YrD/aN/5Faw/wCvv/2U1D+zjeeZoOo2bNzFcBlHsV/xryZUufJFLtK/6H0MK/s+KJQ/mhb8E/0PVVVVZmVQCxyx9a8F8d3f2r44wIDlYJ4Ix/3yCf1Jr3snAzXzM919t+Lr3GchtVYKf9kOQP0AqOHqfNOrPtF/j/wxfGNblpYemus0/u/4c+ma8K044/aGf/r5b/0VXutfOWv6kNH+NU2pN92C+Ut7AqAT+Rqcgg6jrwju4M04tqxorC1JbKpFn0bXyl8QP+R11bP/AD8tX1XFIk0SSxsHR1DKw6EHoa8v+IXwqbXtdl1fTL+O3knwZo5VJBbpkEUcP42jhK8vbOyaDjDLMRmGFh9WjzOLvbysYH7N3/Ic1Q9vsw/9CFeya8caFfk9Ps0n/oJrnvhn4Ki8H2E6NcC6u7hgZZAuFAHQAfjU/wAUtWi0jwNqczsA80LW8QzyWcbePpnP4VjmFaOOzG9HVNpI6Mow08qyblxGjipN+W7OU/Z0I/4R7Uv+vofyrp/i4M/D3Vf+uX9a8+/Zx1WOO91HR5GCvOBNHk/eK8ED8Oa9i1ewt9U0y5066UtBcRtG4HXBGK0zR/V81c5LS6fy0MshSxmQqlB6uMo/PU+QK+oPhMMfDzSP+uR/9CNefD4I3P2//kORfZN3/PI79vp1xmvYdKsbfTdNttPtVKw28SxoD1wBjn3ru4hzPDYqjCFGV9bnlcH5FjcBiKlXEw5Vay1Wuvl6HlH7R5+bQB38yX/2SvVdG/5A9l/17x/+givEPj9qsd54ws9OhcMLKNRJjs7HOPy217fo3/IHsv8Ar3j/APQRXDmFN08uwyf95/e7nq5RWjVznGyj/dX3KzPFP2jv+Rk0/wD69T/6Ea5f4Rf8lH0f/rq//otq6j9o7/kZNP8A+vU/+hGuW+Ef/JRtH/66t/6A1fTYP/kT/wDbsv1Phsx/5KT/ALiR/Q+n68K0Oz+1/tCXQK5SK8mlb2wpI/XFe615V8PrTzPjL4rvGXKws6g+jFh/TNfKZVV9nSxEv7n5tI/QM/oe3r4SH/TxP7k3+h6rRgegrC8f6hJpfgzVb2GRopktnEbqcFXIwCPxNfOX/Ca+LP8AoYdS/wC/7UZbk1XHwc4SSSdtR53xLQymrGnUg5Nq+lj6qrB+IVmb7wTq1qoyz2zbfqOa8v8Agh4p1rUPFz2Op6pdXaS27FFlkLAFecjNe1XcYltZYiMh0K4+orDFYSeXYqMZO7VmdWAzClnWBlOCaTvGz9P+CeW/s3n/AIp7Uh3+1j/0Ba674sf8k61r/rgP/QhXn3wCvU07xFrHh6ZsOWJjB7lCVb+lewapZQajp1xY3K7oZ0KOPY115q/Y5p7SW10/loebkEfrORKjF62lH0eqPj+vp34Qf8k40f8A65N/6G1cC3wRuPt/y65F9j3d4j5m309M16/o2n2+k6XbadaKVht4wiZ/nXocQZnhsVRhToyu73/A8ng/IsbgMTUq4iHKrWWq11T6eh5V+0mf9F0cd98n8hXi1en/ALRGqx3fiOz02Jg32KJjJg/xORx9QF/WvMK9/IqbhgKal5v72fIcV1o1c2rOOysvuST/ABPqD4Tf8k90j/rgK5P9pH/kXdL/AOvs/wDoBrrPhN/yT3SP+uArk/2kf+Rd0v8A6+z/AOgGvksF/wAjj/t5/qfoeaf8k4/8Ef0PC6KKK/RD8aCiiigAooooA+hf2fP+RAP/AF+y/wAlr0SvO/2fP+RAP/X7L/Ja9Er8tzb/AH2r6s/e+Hv+RZQ/woK+V/iV/wAj/rn/AF+P/Ovqivnjx34I8WX/AIy1e8s9DuZrea6d43BXDKTwetepwzWp0q83Uklp1dup4HHOGrV8LTjSg5Pm6Jvp5HR/CHxr4d0Hwgtjqd6YbgTOxXYTwTxXY/8ACz/Bv/QTP/fs14j/AMK98af9C9df99J/jR/wr3xp/wBC9df99J/jXq4jK8sr1ZVZVtW7/EjwMHn2d4ShChDDu0Vb4ZHtj/FHwaqlv7RZsdhGc1y3iv4zWotng8O2kjysMCe4GAn0Xufxrzz/AIV740/6F66/76T/ABo/4V740/6F66/76T/GijlOU05czqKXrJDxPEPENaDhGi436qEr/jc5y8uJ7y6lurqV5ppWLO7HJYnvXv8A4X+I3hOy8OadaXGolZobdEddh4IHNeR/8K98af8AQvXX/fSf40f8K98af9C9df8AfSf413Y+lgMdCMJ1UkuzR5OUV82yupOpSoSblveMj27/AIWf4N/6CZ/79mj/AIWf4N/6CZ/79mvEf+Fe+NP+heuv++k/xo/4V740/wCheuv++k/xry/7Eyv/AJ/f+TRPe/1nz7/oG/8AJJHrnin4jeE73w1qlnb6iWmntJY412HlihAH51ynwW8X6D4d0O7ttVvPJlknDKNpORiuO/4V740/6F66/wC+k/xo/wCFe+NP+heuv++k/wAa6oZfl0KEqCrK0mn8S6HDUzjOqmLhinh3zRTS92VtTsvjT4w0HxDoFpa6VeedLHc72XaRgbSKxfgp4n03w3q182q3BhgnhAU4z8wP+FY//CvfGn/QvXX/AH0n+NH/AAr3xp/0L11/30n+NdEKGAjhHhParlf95X7nFUxWb1MwjmDoPnX92VtrHtVz8T/B/wBml2akWbYdo2Hk4rwDw7ex2/ieyv7t9qLciSVse+Sa1f8AhXvjT/oXrr/vpP8AGj/hXvjT/oXrr/vpP8aWBw2X4OM406q97e8l/XUrNMbm+ZTpzq0GuTVWjLy3+49u/wCFn+Df+gmf+/ZrwXx9f2uqeMNSv7OTzLeaXcjYxkbQKuf8K98af9C9df8AfSf40f8ACvfGn/QvXX/fSf41OX4XL8DNzp1U21bWSLzfH5xmtKNKth2knfSMjqPhr8Um0Wzj0nXY5Lizj4imTl4x/dI7j9a9StPiB4PuYw6a7aoSM7XO0ivBf+Fe+NP+heuv++k/xo/4V740/wCheuv++k/xrnxmWZZiZuoqqi32aOvLs8z3BUlSdBzS2vGV180e36x8TfCGnwll1Jbxx0jtxuOa8R+IfjS/8XX6vKv2eyhJ8i3ByB/tE9zSf8K98af9C9df99J/jR/wr3xp/wBC9df99J/jW2AwWW4KXPGonLu2jmzbM87zOHsp0ZRh2UZa+pg6RqF5pWpQahYzNDcQMGRh6/1Fe7eFPi5oWoW6R6znTrrHznBMR9weo+leT/8ACvfGn/QvXX/fSf40f8K98af9C9df99J/jW+Po5djkvaVFddVJXOXKMTnOVSfsaUuV7pxdj34+OvCAj8w+ILHb6765Dxl8XtLtbaS38Pq15dEECZlxGnv715h/wAK98af9C9df99J/jR/wr3xp/0L11/30n+NebQybK6c1KVVS8nJHt4riTPa1Nwhh3C/VRlf8Tnp7qa61Bry6laWaSTzJHbqxJyTX0PpvxL8Hw6dbQyakQ6QorDYeCAK8Z/4V740/wCheuv++k/xo/4V740/6F66/wC+k/xr0cfQwGOUVUqpcvZo8bKMTm+VSnKlQbct7xka3xq8QaV4i1uzuNKuPOjjt9jHbjB3E1zfgu/XRfFmmalch0iimDMdv8ByCR+BNdH4V+GuvXOtQprenzWVivzyM5HzgfwjB716p4o8H6Lr2mJZzW6wPCmy3miGGjA6D3Hsa5K2Z4PBQjg4vmjZptO9k/zPQw+R5nmlWeYyXJNNNJpq7Xrsv1Jf+Fn+Df8AoJn/AL9muc8MeMvCOl+I/EGoPqQK6hOkkZEZ6YOR+dee6n8NfFlrfSQWumvfRKflmhI2sPxPBqt/wr3xp/0L11/30n+NZUsryxQajW0kv5l3TOivnueOrFzw2sG7e7Ls138z0P4rePfD+seDLnTdLvTLcTOnG0j5QwJ/lXildR/wr3xp/wBC9df99J/jR/wr3xp/0L11/wB9J/jXq4BYHA0vZ06qte+rR4GbPNM0rqtWoSTStpGX9dSL4a6xBofjKx1C6kMcCkrI2M4UjBr3P/hZ/g3/AKCZ/wC/ZrxH/hXvjT/oXrr/AL6T/Gj/AIV740/6F66/76T/ABrlx+Ey/HVFUqVUmlbSSO7KMxzjKqLo0cO2m76xkV9e1VbXx1eazoV0QPtbTwSgY+8cnj8TXr3hL4u6JfW0cWt50+7Awz4zE3vnt9K8p/4V740/6F66/wC+k/xo/wCFe+NP+heuv++k/wAa0xeGy7F04wqVFeKsnzK5ll2MzrL606lGjK0ndx5ZWPfj468IeX5n/CQWO3131yXjH4vaTZ2skGgA3t2RhZWXESe/+19K8u/4V740/wCheuv++k/xo/4V740/6F66/wC+k/xrz6OTZXTlzSqqXlzI9jFcS57WpuEMO4t9VGV/lc52+uri+vJby6laWeZi8jseSTUNdR/wr3xp/wBC9df99J/jR/wr3xp/0L11/wB9J/jX0SxuFSsqkfvR8XLLMfJtujO/+F/5Hp/w98feF9K8Hadp97fmO4hiCuuwnBrnvjZ4u0LxFothb6Td+fJFcF3G0jA2kVyP/CvfGn/QvXX/AH0n+NH/AAr3xp/0L11/30n+NePSwOXU8T9ZVZc12/iVtT6XEZrnNfBfUpYd8tkvhlfS3+Ry9FdR/wAK98af9C9df99J/jR/wr3xp/0L11/30n+Nez9ew3/PyP3o+Z/srHf8+Zf+Av8AyOXorqP+Fe+NP+heuv8AvpP8aP8AhXvjT/oXrr/vpP8AGj69hv8An5H70H9lY7/nzL/wF/5HL0V1H/CvfGn/AEL11/30n+NH/CvfGn/QvXX/AH0n+NH17Df8/I/eg/srHf8APmX/AIC/8j139nz/AJEA/wDX7L/Ja9EriPgtpOpaL4NNnqlpJa3H2qR9j4ztIXB4+ldvX5rmkoyxlSUXdXZ+3ZFCVPLqMZqzUVowooorgPWCiiigAooooAKKKKACiiigAooooAKKKKACiiigAooooAKKKKACiiigAooooAKKKKACmyOEQs3QU41n3U3mPgfdHT3oAjlkaRyzVEssTStCsiGRRlkDcgfSqOvamum2e9V8y4kOyCIdXY/0rzGDVLxPi7/wh8y/Z9RksBfJfiQku5P+rK4xtwD+VS5O9oq500sPBw56kuVPRf128z2BWKnKnBq7b3IbCvw3r61zGjatNNdtpeoweRfxruO3lJF/vA9q2aqMlJXRjVpToy5ZGtRVG3uSmFflfX0q6rBhlTkUEC0UUUAFFFFABRQaaZIx1dfzoAdRUJuYR/Fn6CmNeJ/CrH60AWaKpNeN/CgFMa5mP8QH0FFguaFFZbSSN1dj+NX7Rt0C+tAEtFFFABRRRQAUUUUAFFFFABRRRQAUUUUAFFFFABRTWdF+86j6mgSRnpIh/GnZiuh1FFRXE8cK5Y89h3NCVwbSV2S1DLdQR9XBPoOazbi7lm4ztX0FV63jQ7nLPE/ymi+pD+CIn6mozqEvZVqlRWipR7GLrTfUvLqMneNT+NSx6jGT86Mv05rMoodKPYFXmupuxTRyfccH2p9YAJByCQau21+ykLN8w/vd6ylRa2OiGJT0kaVFIjK6hlIIPcUhkjXrIo+prCx0XQ6imrJG33XU/Q06gdwooqG6m8tOPvHpQBFezf8ALNT9aqUE9ST9TXF2/wASvDkvjyfwg0kkd1HF5gmZcRtzyM/iKd0ioU5z+FG7r2kyXk0N9Zz+Te22fKLcofYivGfinpni+8+Imm+KPD722maxaWptpBOSQxyQCuB8wO4/SvfByMjkVFNbW80kck0MbvGcozDJU+1TZxfNBnRTxEHFQrRultbRry9P6R434f8ABHxJ0/VofFHif4gHy4mWa5trZC/mqOTGcgYz0/GvX9K1Kz1S2FxZyh17r3X2IrJ8UXWs2FxHeWsKXNgq4mhxk+5NYkVrHcE6z4Tn8qdeZrMn8+KynWalZL+u6Oulgo1qPPOVr7O90v7suq8nsd5UkMzRH5encVz3h3xHb6kfstwv2W+XhoX4yfb/AArdraM1NXR51ahUoT5KiszThlWUfKee4p9ZSsynKnBq7b3If5X4b+dMyHXbvHHuXHWqbTyn+M1dvBm3b25rO+nJoAUsx6sT+NJXmOl/FjTtYvtWsrWexsJdLaQTi9kKMVQkFlBHzdO2e3qKX4S/EHU/GV09xcWfkae8kkVq+zAm2Y+Yfn+tS5W6M6VhJNP3lfV2vfb0PTaKwtb1+bT737HBpV1dybQ25FyvP0qj/a3iu6/49dDSD3kbH88VDrRTsaU8vrTipuyT7tI6uiuQmi8XSDddapY2C/Xbj8qqpDbw3UVxqHjDzmjcNsRt4JHY4qXX/u/fobRy1NfxE/RN/kjuau6ef3bD0NUqtaefnYe1bs8xFyiiikMKKKKACiiigAooooAKKKKACiiqGoXRBMMZ/wB41UYuTsiJzUFdkt1epESqfO36Cs+W5mk+85x6DioaK6404xOCdaUwoooqzMkjmkjPyORTZHaRizEkmm0UrId3awUUUUxBRRRQAUUUUAFFFFADgzBdoY49KbRRQAVLFcTR/cc49D0qKik0nuCbWxpwX6sMSKQ2O3eoJHaRyzVFGu0e9Prjla+h6VPm5feOD+MvinU/D2hJDo2kXWpXly4Ty4FJIU9cY/pXz9qt/wCOJPippFxD4Og0fVr6z+x2lldHCTL8xLMXxg/X0r611Cytr+2a3uolkjPY9j6j0ry7x18OtY1bxT4dv7XUZDHpkr+XLjLqjD7pPtg4PvURkoSbkr3/AKsejTtVpxhCXK0769fO/ddvuLPwUk+IKXGoWPi2WxltoSBF5JB8pucqGXg9vpXqFZC/2fotlDpiXSW8sysI3fqz92P41jWet6lod2LHxArSQsf3d2Bn86y9oofF/wABGksLLEtypfK+8u78zsK5jW/Dci3P9p6FJ9lvFOSgOFeukhljmiWWF1dGGVZTkEU+tJwjNanJQxFTDTvH5ro/Jo4NnsvEEn2XUE/szW4+FkxtDkVoaTrt9pt4mk+IIm3k7YrgDIf0z6/WtfxBoVnrEP71fLnUfJMv3h/iKi8O2OpQ25h1horkwyf6O55bA75rnVOcZ/r/AJnqzxWHq0HdafyvdPvF9u6ZtUUVZsodx8xug6V1Hhk8Sv8AZirnJI/Ks8dRWsaypBh2HuaEDPlX4s6Db+KvitceF9NtrfT7m1Z5b7U5AVG1lUqpx1wen+8fQ123wc1TxNHd6d4Y1fQfLj0Vilvf20REM0bZB6cZ7/nmvazZWZuGuDawmZsbpNg3HHTmpwAOgApO7jydDsWJgpe0s3J39NVba36mRr8GuzTxLpN1DBFtPmF15z2x3rM/4RvWrj/j+8RTkdxHnH611dFRKjGTuwpY+rSiowSVutlf7zl4fBOmA5uLi6uD3y+3P5VoW/hnQoMbdPicjvJ83862KKFRprZCnmGKn8VR/eIOBgdKnsjice4qGnwHbMh960OQ06KKKQwooooAKKKKACiiigAooooAhvZvJgLD7x4FYx5OTWxdWwuCu5yAOwqD+zU/56N+VdFOcYo5a1Oc5abGbRWl/Zqf89G/Kj+zU/56N+Vae1iY/V59jNorS/s1P+ejflSf2aP+eh/Kj2sQ9hPsZ1FaP9mj/nqfyo/s0f8APU/lR7WPcXsJ9jOorR/s0f8APU/lR/Zo/wCeh/Kj2se4ewn2M6itL+zU/wCejflR/Zqf89G/Kj2sR/V59jNorS/s1P8Ano35Uh01e0h/Kj2sQ9hPsZ1FaP8AZo/56n8qP7NH/PU/lR7WPcXsJ9jOorR/s0f89T+VH9mj/nqfyo9rHuHsJ9jOqWFf4j+FTz2iQgZkLE9BTaznVTVka0qDTvIhvbmGztZLm4cJFGuWJrz+38cTN4zOjrIZb6S3N0NNMZBEA6MG/vY5x71d+L+p3uiaTb6wmk3Gs2VvKvm2VucO7E8EnB+UfSvn/XfH3ia6+Lmk+LtO8LDT7+S3NrbW10xKzcnkkEH27dK5lTdRu7skezTnCjTVoqTlv5Lt6v8AysfVulalaanb+dayZxw6HhkPoRVyvM/g+PG2o31/4i8ZWFjYLLGotEtsruHO4sPywT713ulavYan5gs5w7RsVZTwfrj0oTtpJ6mVairt007Le/TyY3XNHstYtvKuo/nH3JB95a5aWa80Vf7L8QQ/b9Lc4jmxkr+Nd1UdzBDcwNDPGskbjDKwyDUVKXNqtH/W5rhcc6S9nUV4/ivNPoziolvvDyi/0ib+0dHkO5o85KD+n1rq9G1az1a2E1pJn+8h+8p9xXN3ml6l4bne+0VmuLI8zWrc4HeobKztdVuF1Pw5dfYLxWH2iA9AM88f5FYQlKD5bfL/ACPTxFKjiYe0cv8At79Jro/M7iikXO0ZOTjk05FLsFXqa7T54fbxGV8fwjqa0gAAAOAKZDGI0Cj8TT6kYVnXQxO1aNUb8YmB9RTQMwvEOuWuixxvdJIwcMRtHACjJye3FZkPia8vtLOp6bpavZ+W0gnknGwqBknj6VJ49tLa6s7MXkKzW7XIhlRuhRwQa8d8XfDDxH4dNxpHgbxUtv4a1aQR3lnPOM2qEjcyn0wO2CehJzUJc0mnKx3RUIU4SVPmbv36PsvKx6J4D+J0HiyHWrmz0a6FnpjIguQfluGJwQvpitf/AISXWLn/AI8PDs7DsZMkfpVf4V6Vb6L8PY9J0cIhtzIiPj78n98+uTirH9leLLr/AI+tcjg9o0H9MVnUlKVnC9vkdFClRpynGso3T6uX4JbiGbxrccrDZWQ/2iMj8DVa5tdW66l4thth3VG2/wAqtjweZv8Aj+1m+n9Rv4P55qzbeDtChxutnlPq8h/pWXs6j6fe/wDI6freFp/C1/27BfnJk/hM2q2UkNrqjajsfLyMc4J7VtDqKrWFhZ2CMtnbxwhuu0das11QTUUmeLiakalVyjs+/wDwNDVU5UH1FLTLc7oEPtT6ZkFFFFABRRRQAUUUjsqIWY4AoAWis2fUHJIiUKPU9ahF7cA/6zP1FaqjIweIgma7MqjcxAHvVaS/gU4XLfTpWdcTyTNlzx6DpUVaRorqZTxL+yag1CLPKsKsQzxS/cYE+lYdKpKnKkg+opuiuhMcTJbm/RWOby44/eY/CpIr+VT84Dj8jWfsZGyxMDUopkMqTJuQ5H8qfWLVjdO+wUUUUDCiiigAooooAKKKKACmyusaFmp1I6q67WGRQBmSO0jlm6mm1PcW7R/MvK/yqCmIASOnFec/EX4X23ijxRoWuWt2li2n3PmXKeXu85fbkYNejUUFRnKPwsyPEsmq21lHJo8Mb+W2ZIyOSg7AVzUcNnrj/b9Ek/s7V4+ZICcBj3/z+ld5XP8AiHw3FfSfbbF/sl+vKyJwGPv/AI1z1qbeq18v8j08Bi6cFyS91/zfpJdV+RFoPiXzZ/7N1iP7JfLx83Cv/hXS1wctzBqLDSPFEH2S+TiK7Axn0z/n8qs2mqal4bmSz1kNcWJ4iul5wP61NOtb4tu/+ZticuU3ekrS35ej84vr6bnZ1WtbCztbiW4t7eOOWbG9lGM1NDIk0SyxtuRxlT6in11WT1PGUpRvG9u4VftIfLXc33j+lRWUOT5jdO1XKGSgooopDCquoDhG+tWqgvhmD6GgDH1Gxt9QtTbXSb4iQSMkdPpVS38PaLAcx6dAT/tjd/PNaZIAJPAHWseXxLpKlhHJNcFTg+TCzc1M+RO8rHTQeJlFwpXt5Xsa0MUUKbIYkjX+6igD9KfWLp3iSxvNVXTSkttcPGZIknwjSAdcLnJqDV/Ec1nfyWdvpFzdOn8S8KfxwaHUgle+gRwdedTktrvujoaK5Uap4uuf+PXRI4VP8Upz/UVFLF4sk5udZsLJe4Vhn9RUe3XRM2WXS+1Uivnf8rnX0VxdjHb22p28174sNxIrjES52sfTg4rtKunPn6GGKw3sGkne/k1+ZfsTmDHoTU9VdPPDr+NWqo5wooooAKKKKACqWoxzzMFjXKDnr1NXaKqMuV3JnHmVjH+x3H/PP9RR9juf+eR/MVsUVp7eRj9Wj3Mb7Hc/88j+Ypfsdz/zz/UVsUUe3kL6tHuY/wBjuP8Ann+opPsdz/zyP5itmij28g+rR7mN9juf+eR/MUv2O4/55/qK2KKPbyD6tHuZ9jDcQzDcnyHrzWhRRWcpczubQgoKyCiiipLCiiigAooooAKR2VELuwVVGSScAClqlr//ACAtQ/69pP8A0E0m7IqEeaSj3F/tXS/+glZ/9/1/xo/tXS/+glZ/9/1/xrwJVGBwPyowPQV5/wBefY+s/wBWaf8Az8f3Hvv9qaX/ANBKz/7/AK/41VuLvSz80epWefTz1/xrwzA9BVe4vLK3fZNPEjehPNH15roNcMQlopv7j3mN0kQPG6uh6MpyD+NOrxrw342i0eQKt7FNbE/NEzfy9K9S8Pa7pevWn2jTLqOYD76A/Mh9xXVRxMKuiep4uY5PiMC+aSvHvb8+xp0UUV0nkFHWdKs9WtjDdxg/3XH3lPsayNC0rVLWaXTdQaK90vbmNpOTnPArpaKzdOLlzdTqp4upCm6d7r8n3XZiKoVQqgAAYAHak861jlVbm6ggB5xJIFJHtmqmtanZ6PpsuoX0yxQxjqTjJ7Ae5rxrWvEtrquoSXlxeQ5Y/Ku7hV7AVjiMTGjp1O/Ksnq49uWqiutup74NU0sDA1Gzx/13X/Gj+1dL/wCglZ/9/wBf8a+dv7U03/n7h/OlXUtNZgou4Mn/AGq5fr/ke3/qr/ef3H0R/aul/wDQSs/+/wCv+NH9q6X/ANBKz/7/AK/414EAvoKMD0FP66+xn/q1T/5+P7j33+1dL/6CVn/3/X/GnfarW7hkW2uYZio+by3DY+uK8AwPQV6F8GlG/VsDqsX/ALPWlLFOc1GxyY7I4YXDyqqd7eXnY7HAb5T0PBrwv4j6bremaRJ420LxN/ZV1oM8iPbTH9zOhYEDA6sc4xjn1Fe6HgkelcF49+GOm+MJYlvtUvYbQXQuZbWLGyUgYwf8a7ftxkeHSqRVKcJPe1vl/wAOeN/B3xQPFvxrh8TeLr5YdVMZjsLVgY0RWRh8mfxGO+favobXLfxFNeY0q8gtrfaMlvvZ/I1j3Hwv8F3F5p95JpZNxp8iSW8gfDKUOVBx1GQK7OnNc/kONaNKacEnbut/lqcofDOr3PN94inPqI1x+uRUkXgrTOtzcXlwf9uTiunorL2FPqjZ5nitoyt6JL8jItPDeiWrBotPj3joxJJrXoorSMVHZHJUrVKrvUk36liwP70j1FXqzrQ4nX34rRpszQUUUUhhRRRQAUUUUAFFFFABRRRQAUUUUAFFFFABRRRQAUUUUAFFFFABRRRQAVS1/wD5AWof9e0n/oJq7VLX/wDkBah/17Sf+gmlLZmlH+JH1R4IOgooHQUV4J+ohXA61Z3qanOZIZX3OSGCkgiu+oqKkOdHThsS6Em0r3PNPs1x/wA+8v8A3wav6FfazomoJfaa1xBMp6hThh6EdxXeYHoPyowPQflWaoWd0zqnmKqRcZwTTO88BfECz1+AW+op/Z+oKPmWT5Y5PdSf5V1n9oWH/P8AW3/f1f8AGvF8D0FLk+p/OvTp4ycY2lqfGYrh3D1KjlSbin03PZ/7QsP+f62/7+r/AI0HUdPAJN9agDqfNX/GvGMn1P50c+pq/rz7HP8A6sw/5+P7jK+LPim68Tav9ltI5hplqxEQ2H943dz/AEriPs1x/wA+8v8A3wa9LwPQflRgeg/KvMqU3Uk5SerPtMHiYYOjGjShZLzPNPs1x/z7y/8AfBpVtblmCrbyknoNhr0rA9B+VGB6D8qz+r+Z1f2q/wCUqaNFNDpcEVxnzFXnPb2q3RRXQlZWPKlLmk2FehfBn/Wap9Iv/Z689r0L4M/6zVPpF/7PXRhf4qPJzr/cany/NHZzjbM496ZU16MTn3Gahr2D8+Ciij+NU/ib7o7mgAoqUW0x/hx9TUi2cndlFAFairi2a93JqRbWEdifqaLhYoIcOp961aYsUa9EUfhT6QwooooAKKKKACiiigAooooAKKKKACiiigAooooAKKKKACiiigAooooAKKKKACs3xV/yK+q/9eU3/oBrSrN8Vf8AIr6r/wBeU3/oBqZ/CzbD/wAWPqvzPlVSdo5PT1pcn1P50i/dH0pa+ZP3AMn1P50ZPqfzrRt9E1OfRZ9YitZGs4XCO4X17/Ss6m01uRGcJtqLvbcMn1P50ZPqfzoopFhk+p/OjJ9T+dFFABk+p/OjJ9T+dFFABk+p/OjJ9T+dFFABk+p/OjJ9T+dFFABk+p/OjJ9T+dFFABk+p/OvWv2cyPP1wbsnbB395K8otlhmvYbOS4SF5shMnBOOuPzFeVXWleP/AIZ/EjT9e0/Up2S71JI454ZSfOVnH7uRfTDYwa9DL6KnU5m7W/E+S4rzCNPDPDRjdytfys0/xP0JlhSRgzZ6Ui28I/gB+tOgZ2gjaRdjlQWX0OORT69g/NhFVV6KB+FYd9dxjxhp9rht/lOfbkf/AFq3a4+9b/i5trnoIf5q1VGCle5jWrSpcrj1aX3nYUUV4f8AEj9pbwH4d0e7bQbyPX9VimMEdrCcLuHVy39weo60lFvY2PcKK+Sfhv8AtaarqvjGx0vxR4d0620+8nWHz7N33wljgMQxOQPzr62pyg47iTuFFFFSMKKKKACiiigAooooAKKKKACiiigAooooAKKKKACiiigAooooAKKKKACiiigArN8Vf8ivqv8A15Tf+gGtKs3xV/yK+q/9eU3/AKAamfws2w/8WPqvzPlVfuj6UtIv3R9KWvmT9xOjsfGeu2fhqbQ4byUQuRtfd80ad1U9ga5w9aK2fCXh688R6qljayQxAkb3kbGB7DufarvOo1Hc5eXD4SM6llFPVsxqK774oeBW8PzLfafJG1gyKuxnxIrAYJx3B6/jXA0VKcqcuWQYPGUsZSVWk7phRRRUHSFFFFABRRRQAUUUUAFFIzKqlmYKoGSScAVwXiv4i21nI9no0a3Uw+UzN9wH2HetqNCpWlywRx43MMPgYc9eVvzfoja8b6Nean9gu9N1CKyvbORvKMqhkffgYwe/AxXpfwc0bVfBmoXur/FTWEuLVYoo1W7i/c2jg/Iec/Mc/e68V8z3E3iS7u9P1jVzcNbm9i8vzPlUkODwvT9K9K/aS+IGp6vYxeF57mV43vZL+cM5IC4CRIPQLtc4/wBrNezQoOny03K+/Ta3n6n53m+JjjXUxMKbha27d3fRabbI+34JoriFJoJElicbldGyGHqDT6+Efgp8YPFHwtvLTTdcgurrw3dKJFt5Qd0aE/6yEnt6r0+h5r7b8L69pPibQ7bWtEvI7yxuV3RyIfzB9CPSuycHE+YTNOuH8ZM2m+K7DVCP3ZxuI9AeR+RNdxWb4j0mPV9Na2YhZB80b/3WopySlqYYqk6lO0d1qi1cXKLp0l3GQ6CIyDHQjGa+M/ix+z8t219rngkyfbJHM39mfKqdcsIz246CvpLRNautBmbSdYhZrYcYIyVHt6iovF2m6BqkTW08byaPOgE6xTvEXU9QGUhhn2NKcKsJpw2N8HjMNUpSVTSXn0PlL9kr4Pt4814eKdRu1h0nRb5Vkt9mWuZAA23PQLyM196VheBdE8N6B4bt7Dwrp9vY6YBuSOIHqepJOST7kk1u06knJija10FFFFQUFFFFABRRRQAUUUUAFFFFABRRRQAUUUUAFFFFABRRRQAUUUUAFFFFABRRRQAVm+Kv+RX1X/rym/8AQDWlWb4q/wCRX1X/AK8pv/QDUz+Fm2H/AIsfVfmfKq/dH0paRfuj6UtfMn7iFPglkgnSeGRo5Y2DI6nBUjuDTKKBNX0NXxTr194i1IX1/IWcRqir/CuBg4HbJ5qhb2txcKWhhZ1BwSPWoa3/AA1/x6S/9dP6CrV5y1OafLhqKVNWS2Rl/wBm33/Ps/6Uf2bff8+z/pXUUVfs0cn16fZHL/2bff8APs/6Uf2bff8APs/6V1FFHs0H16fZHL/2bff8+z/pTX0+8RC7W7hVGSeOBXVVDf8A/HjP/wBc2/lS9mhxxs20rI5Kiiisj0zz34uaxdIbbQLFmD3Q3S7erAnAWtLwZ4GsNIhjuL+NLq/xklhlIz6Af1NZfxJj/s/xfoWuyDNukirJx3Bz/I16GpDKGUggjII7ivQq1XTw8Iw0Tvf1Pm8JhIYnMq9XEK8oNKKeyVr3+Z5/8ZroW9vpC43FbgybfZdprzbxLqs+taxearcgCS4cttHRRjAH4ACuv+NVz5mvWlsDkRW+4/Usf6AVwEn+rb6GvYy+mo0IvqfE8SYh1MwqxT0uvwVv8z7w034Y+H/H/wABPDmk6tAqXUenI1peIP3lu5Gcg9155Xof1rxX4JeIvEHwX+MMvw+8TSY0u+uFhkyTsDtxFPH7McKfr7V9T/CRdvwx8Nj/AKh0P/oIr57/AGwLODVPi/4F0zS1VtYmIWXaMkKZU8snvgYkP0BrWLu3FnhH1YOlFRWkbRWsMTsGZEVSR3IFS1kMoa1pFlq0Hl3UfzD7si8Mv0NcTqlmq2ElpGSwiGFPc4r0WuR1yJYtSlVeh+b866KEnex52OpRa5rDPhpeM1rLZs3CNlR/OuxrzvwK3k65JGOm/b/SvRKmurSLy+blRSfQKKKKxO4KKKKACiiigAooooAKKKKACiiigAooooAKKKKACiiigAooooAKKKKACiiigArN8Vf8ivqv/XlN/wCgGtKs3xV/yK+q/wDXlN/6Aamfws2w/wDFj6r8z5VX7o+lLSL90fSlr5k/cQooooEFb/hr/j0l/wCun9BWBW/4a/49Jf8Arp/QVcNzlxn8JmpRVPWEnexYQE7s5OOpFZek6k0DeTOxMZPBPVTWrlZ2PPhQc4OUfuOgpk8scMZklYKo7mkmmihhMzsAmM59a5y9uptQuAqqcZwiClKVgoUHUfkdFbXENym+F9w7+1Jf/wDHjP8A9c2/lUOlWf2OAhjl35b0FTX/APx4z/8AXNv5U9baktRVS0djkqKKK5z3DM8T6RDrmjT6fNgFxmNv7jDoax/hpcau2m3GmanZzq2nP5QnI+Vh2Ge+P5Yrq6sWN3JaOSoVkb76Ho1bRq/u3Ta0/I8/EYSXt44qk/eSs1/Mu3y6M8E+Jlz9p8Z3xU5WMrGPwUZ/XNcxL/qm+hrc8Vm1vPGOpG0V4oXun2hjuIOefwznHtWp4J0/Ql1y3TXLWe+jlljijiUhV3MwGW9Rz0r6uiuSjGy2SPyHG1HWxVSctLyf5n17rXxV0P4Z/CLw3Hcf6ZrlzpUBsdOjyXkJQAM2Oi5/E9B3xR+AXw51248SXPxV+IgD+IdRXNnasP8AjzjI647NjgDsCe549C0v4aeFIL/TNWu9Pjv9Q06Ly7WeYZ8pcAAKO2AOPTJrtKwUtNjCSSejCiiipEFcZ4uu47a9mkYjOAFX1OK2vEPiC10qPav7+5bhIkOeff0riJ4Li6uptS1phCq5Z1c7QgHrnoK6KEdeY83H1dPZx3Lfg6F1uYriT70soI+lei14/wCEviN4N1jx9aeFtL1eO7vm3OPJUmL5BkgPjafwJr2ClXeppgKbhTswooorA7gooooAKKKKACiiigAooooAKKKKACiiigAooooAKKKKACiiigAooooAKKKKACs3xV/yK+q/9eU3/oBrSrN8Vf8AIr6r/wBeU3/oBqZ/CzbD/wAWPqvzPlVfuj6UtIv3R9KWvmT9xCiiigQVv+Gv+PSX/rp/QVgVv+Gv+PSX/rp/QVcNzlxn8JmpWRrGm783FuvzdWUd/eteitWrnmU6kqcuZHIq08wS3DM+DhV966DS7BbRNzYaYjk+nsKspbW6TGZYlEh/iAqWpjC25tXxPOuWKsgqG/8A+PGf/rm38qmqG/8A+PGf/rm38qt7HPD4kclRRRXMe+FNlOIXPopP6U6o7n/j2m/65t/KmhS2Z86SyFtTeUclpifzNdFpb+Rq9nI3Hl3MbH8HBrF8NWv2zxHYWjc+ZOoP4c/0rovFVq1jr99CoxiUun0PzD+dfZxqJT9n5XPxCWHnKg8R05rfO1z9GNNmFxp1tOOkkKOPxANWKwvh7eJqHgTQryNtwksIcn3CAH9Qa3a5GYhTZUEkbRtkBgQcHBp1FIDI1BdH8P6Rd6tcxRxW9lC9xLKwyVVVJJz9Aa/PT4mfEPxF438RX9/e6hcx2U07PBZrKfLhTPCgfTvX19+2HrjaR8Fr62hkMc2ozRWqkHqpYFx+KgivhCuihFJCm+Z3Z7B+x7pzX3xw06UKfLtLeaZyOx2/L+tfedfHX7BcCyeOfEc7KC0WnRbT6ZkOf5V9i1FV+8CCiiishhRRRQAUUUUAFFFFABRRRQAUUUUAFFFFABRRRQAUUUUAFFFFABRRRQAUUUUAFZvir/kV9V/68pv/AEA1pVm+Kv8AkV9V/wCvKb/0A1M/hZth/wCLH1X5nyqv3R9KWkX7o+lLXzJ+4hRRRQIK3/DX/HpL/wBdP6CsCrFre3NshSGQKpOT8oPNVF2ZjiKbqQ5UdXRXM/2rf/8APYf98D/Cj+1b/wD57D/vgf4Vp7RHB9Rqd0dNRXM/2rf/APPYf98D/Cj+1b//AJ7D/vgf4Ue0QfUandHTVDf/APHjP/1zb+Vc/wD2rf8A/PYf98D/AApJNSvZI2jaYFWBBGwdKHUQ44KomndFOiiisT1Apk/MEg9Ub+VPoIyCPXigGro8O+HkG7x7ZqesUrN+WRXYfFLT3W6g1JYyY3XypGA4DDJGfr/Sud8ER+V8UJY/7k84/JjXus3hv/hJfhZ4vhijL3VktteQADncnmZH02k/lX0MqjWNpvuv8z80pUI/2FiLrVT/AFij1z9l/U11L4MaMu/fJaeZbSH3DE/yYV6bXzl+xDrIl0TX9BZ/9RPHdRqT13gqx/8AHF/Ovo2uqorSZ8mtgoooqBnzX+3tclfB/hyzHG/UWkPviJh/WvkCvq79viT/AETwxD/01lb/AMdxXyjXXS+El7nsn7IPiu38NfFqK1vJvJtdYi+yMxPHmZzGD+Nfd9fnV8KfhV40+IE/2rw/arBaQSANfTtsRGHPy/3iPQV+gXhS31i08OWFrr95Be6nFCqXNxChVZWAxuwehPU++ayrWuNGnRRRWIwooooAKKKKACiiigAooooAKKKKACiiigAooooAKKKKACiiigAooooAKKKKACs3xV/yK+q/9eU3/oBrSrN8Vf8AIr6r/wBeU3/oBqZ/CzbD/wAWPqvzPlVfuj6UtIv3R9KWvmT9xCiiigQUUUUAFFFFABRRRQAUUUUAFbnhDwzqXiXUUtrKMCIMPNmYjEY7nHU1h1b0nUbzStQivrGd4Z4mBDKevsfUe1VDl5lzbGOIVV0pKi0pdL7HS/EfwXeeG9SlmhjL6ZI2YZNw+UH+E+4rjx1rZ8YeIbzxJrU1/dOwQtiGLPyxr2A/xrGqqrg5vk2MsBHERw8FiHedtTybS0Np8Y3jPG+4b/x4bv619Yfs+Qx3C+IbeZd0csUKOPUHzAa+V/FA+wfF2wuuglaOQ+/G3+lfVn7Of+v1z/dg/nJXqyfNWoy7x/zPi6sfZ5bjqXaf4NxseTfCRJfhz+0zdeG7j93b3cktomeF2PiSM/oF/Ovrmvmz9sDQ5tJ1jw/8RNNQiW3mWCcrx8yNvj/P5wfwr3/wlrEGv+GNO1q3cPHeW6S5HTJHI/PNepU1SkfDo1KKKKyGfLf7cmm6pquqeF7XTdPubx9kxxDGW5yBXMfBv9mfXNZuYtU8dLJpGmqQwslI+0Tezf3B+Z+lfU/iAmbxJp1upOAQWA9MiukpwrPWK6GtSkoxjLucj8OrCz0SO40Kwt47a1tfljiQYCgcf0rrq5yEfZfGsi9EnTP1OP8AGujrKltY0xXxqS6pBRRRWhzBRRRQAUUUUAFFFFABRRRQAUUUUAFFFFABRRRQAUUUUAFFFFABRRRQAUUUUAFZvir/AJFfVf8Arym/9ANaVZvir/kV9V/68pv/AEA1M/hZth/4sfVfmfKq/dH0paRfuj6UtfMn7iFFFFAgooooAKKKKACiiigAooooAKKKKACiiigDzP4wRmDXdGvxwc7M/wC62f8A2avqX9nBxJJrUi9HS3YfQ+ZXzt8VdHvdX0e1XTrZ7m5in+VEHOCOf5Cvfv2VhcLpmoJdxNFOlvapIjdQwDg/yr1qLUo0n1V0fC5vF0vr0baSUJfikz0X4reGY/F3w/1bQ2XdJNAWgIGSJF5XH1Ix+NeW/seeKJLrw1qHgzUGK3ujTExox58okgqPZWH/AI8K96r5+ufA/iDwt+0ta+IfD0cEekatlrjzJNiHI/eJgZPUKw45NerGS5WmfB2beh9A0UUVAHORL9o8ayP1EEf9Mf1ro6wPCq+ddX+oEf62UhfpW/WdLa/c6MS/fUeySOf8SDyNY0296APsb6ZzXQVkeLofN0d3A+aIh/wHWtGxm8+zhm/vxq35iiOk2gqe9Si+10TUUUVoc4UUUUAFFFFABWPdXNwtzIqysAGOBWxWFe/8fcv+8a2opNs5sS2oqwv2u5/57NR9ruf+ezVBTZZFijMjZwOuK6eVdjk55dyz9ruf+ezUfa7n/ns1VbeVZ496bse4p9HKuwc8u5P9ruf+ezUfa7n/AJ7NUFFHKuwc8u5P9ruf+ezUfa7n/ns1QUUcq7Bzy7k/2u5/57NR9ruf+ezVUimWSaSJQd0ZG7PTmpKOVdg55dyf7Xc/89mo+13P/PZqp3FwkBjDhj5jhFwO5qWjlXYOeXcn+13P/PZqPtdz/wA9mqtI6x43Z5O0Yp1HKuwc8u5P9ruf+ezUfa7n/ns1QUUcq7Bzy7k/2u5/57NUN48l3Zz2k0rmKaNo3AODtYYP86bGwddy5x70kbrIu5c4zjmk4R7DVSad0zjh8NPDOOl//wCBH/1qX/hWvhn/AKf/APwI/wDrV2VFc/1LD/yI9T+38z/5/wAvvON/4Vr4Z/6f/wDwI/8ArUf8K18M/wDT/wD+BH/1q7KkkYIu5s4z2o+pYf8AkQf2/mf/AD/l95x3/CtfDP8A0/8A/gR/9aj/AIVr4Z/6f/8AwI/+tXZUUfUsP/Ig/t/M/wDn/L7zjf8AhWvhn/p//wDAj/61H/CtfDP/AE//APgR/wDWrr/NXa7fNhDg8U8dAaPqWH/kQf2/mf8Az/l95xv/AArXwz/0/wD/AIEf/Wo/4Vr4Z/6f/wDwI/8ArV10syxyxRsDmQkLipKPqWH/AJEH9v5n/wA/5fecb/wrXwz/ANP/AP4Ef/Wo/wCFa+Gf+n//AMCP/rV2VFH1LD/yIP7fzP8A5/y+843/AIVr4Z/6f/8AwI/+tR/wrXwz/wBP/wD4Ef8A1q66aZYmjVgSZG2jHrUho+pYf+RB/b+Z/wDP+X3nG/8ACtfDP/T/AP8AgR/9aqOvfD3SbTSbi40rTb/Ur1V/c2321Yw7ehYjAFd7FKkhIXdnGeRT6PqWH/kQf2/mf/P+X3s+XdU8GfHKa8E2keHtL0qNTlUa+SZh/wACyP5V7b8FNB1zw74VSXxEwXxBdZ+3mOQNGSrvsxjp8rDvXaOwQAtnk44pauOGowd4xRjiM3xuIi41Kjaem79fzOd+IOvePNPs4l8G6BDrFzJne9xeLCkPoeeWPtXkN+v7TWsa9p91fQaJaW1vco+2F0BVNw3c7iTxmvfo3WRSy5xkjmnVq4Re6OOFacNmNu7/AFOLT3kt1+0XSx5WLeFDvjpnsM15J4i8QftFXErx6R4d0GyhORlrlJuPqSv8q9UW8haOWTa+2NtrcDOfbmp4ZFmjEiZwfWjli+go1JRMf4dyeJLfwfYx+JPKh1baTdJBjZuPpjP8633vLpUZlkdmA4GRzVL7ZF5vl4fOCeg7HHrUkEyzGQKGHlttOfWhQilZIJVZybk2eXeL9e+Pd001vofhjRLe3bKh5bxZiV9wSuK6/wCFNx46j8KiPxwLaHU0lYKttt2eX26E8/jXTUUckb3sN158vLfQn+13P/PZqPtdz/z2aoKKfKuxHPLuT/a7n/ns1H2u5/57NUFFHKuwc8u5s6ZI8ltukYsdx5NWqp6R/wAen/AjVyuOfxM9Gl8CP//Z"/>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Online Media 6" title="Refugee animation | CAFOD">
            <a:hlinkClick r:id="" action="ppaction://media"/>
            <a:extLst>
              <a:ext uri="{FF2B5EF4-FFF2-40B4-BE49-F238E27FC236}">
                <a16:creationId xmlns:a16="http://schemas.microsoft.com/office/drawing/2014/main" id="{5BB083E4-32B0-45C5-9DCD-D2F0BD5A6D51}"/>
              </a:ext>
            </a:extLst>
          </p:cNvPr>
          <p:cNvPicPr>
            <a:picLocks noRot="1" noChangeAspect="1"/>
          </p:cNvPicPr>
          <p:nvPr>
            <a:videoFile r:link="rId1"/>
          </p:nvPr>
        </p:nvPicPr>
        <p:blipFill>
          <a:blip r:embed="rId3"/>
          <a:stretch>
            <a:fillRect/>
          </a:stretch>
        </p:blipFill>
        <p:spPr>
          <a:xfrm>
            <a:off x="124041" y="1868163"/>
            <a:ext cx="8446116" cy="4772056"/>
          </a:xfrm>
          <a:prstGeom prst="rect">
            <a:avLst/>
          </a:prstGeom>
        </p:spPr>
      </p:pic>
      <p:sp>
        <p:nvSpPr>
          <p:cNvPr id="12" name="TextBox 11">
            <a:extLst>
              <a:ext uri="{FF2B5EF4-FFF2-40B4-BE49-F238E27FC236}">
                <a16:creationId xmlns:a16="http://schemas.microsoft.com/office/drawing/2014/main" id="{629EEB19-1101-4DEB-B85C-E1CE8DE8CCC2}"/>
              </a:ext>
            </a:extLst>
          </p:cNvPr>
          <p:cNvSpPr txBox="1"/>
          <p:nvPr/>
        </p:nvSpPr>
        <p:spPr>
          <a:xfrm>
            <a:off x="8719982" y="1868163"/>
            <a:ext cx="3347977" cy="4708981"/>
          </a:xfrm>
          <a:prstGeom prst="rect">
            <a:avLst/>
          </a:prstGeom>
          <a:solidFill>
            <a:schemeClr val="bg1"/>
          </a:solidFill>
          <a:ln>
            <a:solidFill>
              <a:schemeClr val="tx1"/>
            </a:solidFill>
          </a:ln>
        </p:spPr>
        <p:txBody>
          <a:bodyPr wrap="square" lIns="91440" tIns="45720" rIns="91440" bIns="45720" rtlCol="0" anchor="t">
            <a:spAutoFit/>
          </a:bodyPr>
          <a:lstStyle/>
          <a:p>
            <a:pPr algn="ctr"/>
            <a:r>
              <a:rPr lang="en-GB" sz="1600" b="1" dirty="0">
                <a:latin typeface="Century Gothic" panose="020B0502020202020204" pitchFamily="34" charset="0"/>
              </a:rPr>
              <a:t>RESPONSE</a:t>
            </a:r>
          </a:p>
          <a:p>
            <a:pPr algn="ctr"/>
            <a:endParaRPr lang="en-GB" sz="1600" b="1" dirty="0">
              <a:latin typeface="Century Gothic" panose="020B0502020202020204" pitchFamily="34" charset="0"/>
            </a:endParaRPr>
          </a:p>
          <a:p>
            <a:pPr algn="l"/>
            <a:r>
              <a:rPr lang="en-GB" b="0" i="0" dirty="0">
                <a:solidFill>
                  <a:srgbClr val="333333"/>
                </a:solidFill>
                <a:effectLst/>
                <a:latin typeface="Century Gothic" panose="020B0502020202020204" pitchFamily="34" charset="0"/>
              </a:rPr>
              <a:t>God of love,</a:t>
            </a:r>
            <a:br>
              <a:rPr lang="en-GB" b="0" i="0" dirty="0">
                <a:solidFill>
                  <a:srgbClr val="333333"/>
                </a:solidFill>
                <a:effectLst/>
                <a:latin typeface="Century Gothic" panose="020B0502020202020204" pitchFamily="34" charset="0"/>
              </a:rPr>
            </a:br>
            <a:endParaRPr lang="en-GB" b="0" i="0" dirty="0">
              <a:solidFill>
                <a:srgbClr val="333333"/>
              </a:solidFill>
              <a:effectLst/>
              <a:latin typeface="Century Gothic" panose="020B0502020202020204" pitchFamily="34" charset="0"/>
            </a:endParaRPr>
          </a:p>
          <a:p>
            <a:pPr algn="l"/>
            <a:r>
              <a:rPr lang="en-GB" b="0" i="0" dirty="0">
                <a:solidFill>
                  <a:srgbClr val="333333"/>
                </a:solidFill>
                <a:effectLst/>
                <a:latin typeface="Century Gothic" panose="020B0502020202020204" pitchFamily="34" charset="0"/>
              </a:rPr>
              <a:t>We pray for refugees around the world. May they be welcomed with open arms. May their needs for food, shelter, clothing and love be met.</a:t>
            </a:r>
            <a:br>
              <a:rPr lang="en-GB" b="0" i="0" dirty="0">
                <a:solidFill>
                  <a:srgbClr val="333333"/>
                </a:solidFill>
                <a:effectLst/>
                <a:latin typeface="Century Gothic" panose="020B0502020202020204" pitchFamily="34" charset="0"/>
              </a:rPr>
            </a:br>
            <a:br>
              <a:rPr lang="en-GB" b="0" i="0" dirty="0">
                <a:solidFill>
                  <a:srgbClr val="333333"/>
                </a:solidFill>
                <a:effectLst/>
                <a:latin typeface="Century Gothic" panose="020B0502020202020204" pitchFamily="34" charset="0"/>
              </a:rPr>
            </a:br>
            <a:r>
              <a:rPr lang="en-GB" b="0" i="0" dirty="0">
                <a:solidFill>
                  <a:srgbClr val="333333"/>
                </a:solidFill>
                <a:effectLst/>
                <a:latin typeface="Century Gothic" panose="020B0502020202020204" pitchFamily="34" charset="0"/>
              </a:rPr>
              <a:t>We pray that the world will have compassion. We pray that the world will take action on their behalf.</a:t>
            </a:r>
            <a:br>
              <a:rPr lang="en-GB" b="0" i="0" dirty="0">
                <a:solidFill>
                  <a:srgbClr val="333333"/>
                </a:solidFill>
                <a:effectLst/>
                <a:latin typeface="Century Gothic" panose="020B0502020202020204" pitchFamily="34" charset="0"/>
              </a:rPr>
            </a:br>
            <a:r>
              <a:rPr lang="en-GB" b="0" i="0" dirty="0">
                <a:solidFill>
                  <a:srgbClr val="333333"/>
                </a:solidFill>
                <a:effectLst/>
                <a:latin typeface="Century Gothic" panose="020B0502020202020204" pitchFamily="34" charset="0"/>
              </a:rPr>
              <a:t>In Jesus’ name, </a:t>
            </a:r>
            <a:r>
              <a:rPr lang="en-GB" b="1" i="0" dirty="0">
                <a:solidFill>
                  <a:srgbClr val="333333"/>
                </a:solidFill>
                <a:effectLst/>
                <a:latin typeface="Century Gothic" panose="020B0502020202020204" pitchFamily="34" charset="0"/>
              </a:rPr>
              <a:t>Amen.</a:t>
            </a:r>
          </a:p>
          <a:p>
            <a:pPr algn="ctr"/>
            <a:endParaRPr lang="en-GB" sz="1600" b="1" dirty="0">
              <a:latin typeface="Century Gothic" panose="020B0502020202020204" pitchFamily="34" charset="0"/>
            </a:endParaRPr>
          </a:p>
        </p:txBody>
      </p:sp>
    </p:spTree>
    <p:extLst>
      <p:ext uri="{BB962C8B-B14F-4D97-AF65-F5344CB8AC3E}">
        <p14:creationId xmlns:p14="http://schemas.microsoft.com/office/powerpoint/2010/main" val="10146186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E0122CD-578B-4190-A8B6-F2B1D2F4879B}"/>
              </a:ext>
            </a:extLst>
          </p:cNvPr>
          <p:cNvSpPr txBox="1"/>
          <p:nvPr/>
        </p:nvSpPr>
        <p:spPr>
          <a:xfrm>
            <a:off x="6996547" y="0"/>
            <a:ext cx="5195453" cy="584775"/>
          </a:xfrm>
          <a:prstGeom prst="rect">
            <a:avLst/>
          </a:prstGeom>
          <a:solidFill>
            <a:schemeClr val="bg1"/>
          </a:solidFill>
          <a:ln w="3175">
            <a:solidFill>
              <a:schemeClr val="tx1"/>
            </a:solidFill>
          </a:ln>
        </p:spPr>
        <p:txBody>
          <a:bodyPr wrap="square" lIns="91440" tIns="45720" rIns="91440" bIns="45720" rtlCol="0" anchor="t">
            <a:spAutoFit/>
          </a:bodyPr>
          <a:lstStyle/>
          <a:p>
            <a:r>
              <a:rPr lang="en-GB" sz="3200" b="1" dirty="0">
                <a:latin typeface="Century Gothic"/>
              </a:rPr>
              <a:t>Tuesday 20</a:t>
            </a:r>
            <a:r>
              <a:rPr lang="en-GB" sz="3200" b="1" baseline="30000" dirty="0">
                <a:latin typeface="Century Gothic"/>
              </a:rPr>
              <a:t>th</a:t>
            </a:r>
            <a:r>
              <a:rPr lang="en-GB" sz="3200" b="1" dirty="0">
                <a:latin typeface="Century Gothic"/>
              </a:rPr>
              <a:t> June 2023</a:t>
            </a:r>
          </a:p>
        </p:txBody>
      </p:sp>
      <p:sp>
        <p:nvSpPr>
          <p:cNvPr id="5" name="TextBox 4">
            <a:extLst>
              <a:ext uri="{FF2B5EF4-FFF2-40B4-BE49-F238E27FC236}">
                <a16:creationId xmlns:a16="http://schemas.microsoft.com/office/drawing/2014/main" id="{BB12017C-91C0-4C73-B1A7-4A742937FFF4}"/>
              </a:ext>
            </a:extLst>
          </p:cNvPr>
          <p:cNvSpPr txBox="1"/>
          <p:nvPr/>
        </p:nvSpPr>
        <p:spPr>
          <a:xfrm>
            <a:off x="-3" y="626305"/>
            <a:ext cx="12192000" cy="923330"/>
          </a:xfrm>
          <a:prstGeom prst="rect">
            <a:avLst/>
          </a:prstGeom>
          <a:solidFill>
            <a:schemeClr val="bg1"/>
          </a:solidFill>
          <a:ln>
            <a:solidFill>
              <a:schemeClr val="tx1"/>
            </a:solidFill>
          </a:ln>
        </p:spPr>
        <p:txBody>
          <a:bodyPr wrap="square" lIns="91440" tIns="45720" rIns="91440" bIns="45720" rtlCol="0" anchor="t">
            <a:spAutoFit/>
          </a:bodyPr>
          <a:lstStyle/>
          <a:p>
            <a:pPr algn="ctr"/>
            <a:r>
              <a:rPr lang="en-GB" b="1" dirty="0">
                <a:latin typeface="Century Gothic" panose="020B0502020202020204" pitchFamily="34" charset="0"/>
              </a:rPr>
              <a:t>SIGN OF THE CROSS AND GATHER</a:t>
            </a:r>
          </a:p>
          <a:p>
            <a:pPr algn="ctr"/>
            <a:r>
              <a:rPr lang="en-GB" dirty="0">
                <a:latin typeface="Century Gothic"/>
              </a:rPr>
              <a:t>Our prayers focus on Pope Francis and the importance of showing love to our neighbour. Jesus taught us that everyone is our neighbour, irrespective of their race, religion or culture. </a:t>
            </a:r>
            <a:endParaRPr lang="en-GB" dirty="0">
              <a:latin typeface="Century Gothic" panose="020B0502020202020204" pitchFamily="34" charset="0"/>
            </a:endParaRPr>
          </a:p>
        </p:txBody>
      </p:sp>
      <p:sp>
        <p:nvSpPr>
          <p:cNvPr id="6" name="TextBox 5">
            <a:extLst>
              <a:ext uri="{FF2B5EF4-FFF2-40B4-BE49-F238E27FC236}">
                <a16:creationId xmlns:a16="http://schemas.microsoft.com/office/drawing/2014/main" id="{C9CF2CD0-7D8F-4423-9BAB-5DF25F6BB495}"/>
              </a:ext>
            </a:extLst>
          </p:cNvPr>
          <p:cNvSpPr txBox="1"/>
          <p:nvPr/>
        </p:nvSpPr>
        <p:spPr>
          <a:xfrm>
            <a:off x="0" y="0"/>
            <a:ext cx="5484831" cy="400110"/>
          </a:xfrm>
          <a:prstGeom prst="rect">
            <a:avLst/>
          </a:prstGeom>
          <a:solidFill>
            <a:schemeClr val="bg1"/>
          </a:solidFill>
          <a:ln>
            <a:solidFill>
              <a:schemeClr val="tx1"/>
            </a:solidFill>
          </a:ln>
        </p:spPr>
        <p:txBody>
          <a:bodyPr wrap="square" lIns="91440" tIns="45720" rIns="91440" bIns="45720" rtlCol="0" anchor="t">
            <a:spAutoFit/>
          </a:bodyPr>
          <a:lstStyle/>
          <a:p>
            <a:r>
              <a:rPr lang="en-US" sz="2000" b="1" dirty="0">
                <a:latin typeface="Century Gothic" panose="020B0502020202020204" pitchFamily="34" charset="0"/>
              </a:rPr>
              <a:t>Pope Francis: Love your neighbour</a:t>
            </a:r>
          </a:p>
        </p:txBody>
      </p:sp>
      <p:sp>
        <p:nvSpPr>
          <p:cNvPr id="8" name="TextBox 7">
            <a:extLst>
              <a:ext uri="{FF2B5EF4-FFF2-40B4-BE49-F238E27FC236}">
                <a16:creationId xmlns:a16="http://schemas.microsoft.com/office/drawing/2014/main" id="{F0419DCD-8A3B-472E-964C-CE1A174C4A1C}"/>
              </a:ext>
            </a:extLst>
          </p:cNvPr>
          <p:cNvSpPr txBox="1"/>
          <p:nvPr/>
        </p:nvSpPr>
        <p:spPr>
          <a:xfrm>
            <a:off x="29727" y="1744751"/>
            <a:ext cx="3785019" cy="3170099"/>
          </a:xfrm>
          <a:prstGeom prst="rect">
            <a:avLst/>
          </a:prstGeom>
          <a:solidFill>
            <a:schemeClr val="bg1"/>
          </a:solidFill>
          <a:ln>
            <a:solidFill>
              <a:schemeClr val="tx1"/>
            </a:solidFill>
          </a:ln>
        </p:spPr>
        <p:txBody>
          <a:bodyPr wrap="square" lIns="91440" tIns="45720" rIns="91440" bIns="45720" rtlCol="0" anchor="t">
            <a:spAutoFit/>
          </a:bodyPr>
          <a:lstStyle/>
          <a:p>
            <a:pPr algn="ctr"/>
            <a:r>
              <a:rPr lang="en-GB" sz="2000" b="1" dirty="0">
                <a:latin typeface="Century Gothic" panose="020B0502020202020204" pitchFamily="34" charset="0"/>
              </a:rPr>
              <a:t>WE LISTEN</a:t>
            </a:r>
          </a:p>
          <a:p>
            <a:pPr algn="ctr"/>
            <a:endParaRPr lang="en-GB" sz="2000" b="1" dirty="0">
              <a:latin typeface="Century Gothic" panose="020B0502020202020204" pitchFamily="34" charset="0"/>
            </a:endParaRPr>
          </a:p>
          <a:p>
            <a:pPr algn="ctr"/>
            <a:r>
              <a:rPr lang="en-GB" sz="1600" b="0" i="0" dirty="0">
                <a:solidFill>
                  <a:srgbClr val="000000"/>
                </a:solidFill>
                <a:effectLst/>
                <a:latin typeface="Century Gothic" panose="020B0502020202020204" pitchFamily="34" charset="0"/>
              </a:rPr>
              <a:t>Love the Lord your God with all your heart and with all your soul and with all your mind and with all your strength.’</a:t>
            </a:r>
            <a:r>
              <a:rPr lang="en-GB" sz="1600" b="1" baseline="30000" dirty="0">
                <a:solidFill>
                  <a:srgbClr val="000000"/>
                </a:solidFill>
                <a:latin typeface="Century Gothic" panose="020B0502020202020204" pitchFamily="34" charset="0"/>
              </a:rPr>
              <a:t> </a:t>
            </a:r>
            <a:r>
              <a:rPr lang="en-GB" sz="1600" b="0" i="0" dirty="0">
                <a:solidFill>
                  <a:srgbClr val="000000"/>
                </a:solidFill>
                <a:effectLst/>
                <a:latin typeface="Century Gothic" panose="020B0502020202020204" pitchFamily="34" charset="0"/>
              </a:rPr>
              <a:t>The second is this: ‘Love your neighbour as yourself.’ There is no commandment greater than these.”</a:t>
            </a:r>
          </a:p>
          <a:p>
            <a:pPr algn="ctr"/>
            <a:endParaRPr lang="en-GB" sz="1600" dirty="0">
              <a:solidFill>
                <a:srgbClr val="000000"/>
              </a:solidFill>
              <a:latin typeface="Century Gothic" panose="020B0502020202020204" pitchFamily="34" charset="0"/>
            </a:endParaRPr>
          </a:p>
          <a:p>
            <a:pPr algn="ctr"/>
            <a:r>
              <a:rPr lang="en-GB" sz="1600" b="1" dirty="0">
                <a:solidFill>
                  <a:srgbClr val="000000"/>
                </a:solidFill>
                <a:latin typeface="Century Gothic" panose="020B0502020202020204" pitchFamily="34" charset="0"/>
              </a:rPr>
              <a:t>Matthew 12:30-31</a:t>
            </a:r>
          </a:p>
          <a:p>
            <a:pPr algn="ctr"/>
            <a:endParaRPr lang="en-GB" sz="1600" b="1" dirty="0">
              <a:solidFill>
                <a:srgbClr val="000000"/>
              </a:solidFill>
              <a:latin typeface="Century Gothic" panose="020B0502020202020204" pitchFamily="34" charset="0"/>
            </a:endParaRPr>
          </a:p>
        </p:txBody>
      </p:sp>
      <p:sp>
        <p:nvSpPr>
          <p:cNvPr id="10" name="TextBox 9">
            <a:extLst>
              <a:ext uri="{FF2B5EF4-FFF2-40B4-BE49-F238E27FC236}">
                <a16:creationId xmlns:a16="http://schemas.microsoft.com/office/drawing/2014/main" id="{57B502AA-F4E0-435E-8EF2-199ABBE94BD3}"/>
              </a:ext>
            </a:extLst>
          </p:cNvPr>
          <p:cNvSpPr txBox="1"/>
          <p:nvPr/>
        </p:nvSpPr>
        <p:spPr>
          <a:xfrm>
            <a:off x="8084250" y="1775830"/>
            <a:ext cx="3785020" cy="3293209"/>
          </a:xfrm>
          <a:prstGeom prst="rect">
            <a:avLst/>
          </a:prstGeom>
          <a:solidFill>
            <a:schemeClr val="bg1"/>
          </a:solidFill>
          <a:ln>
            <a:solidFill>
              <a:schemeClr val="tx1"/>
            </a:solidFill>
          </a:ln>
        </p:spPr>
        <p:txBody>
          <a:bodyPr wrap="square" lIns="91440" tIns="45720" rIns="91440" bIns="45720" rtlCol="0" anchor="t">
            <a:spAutoFit/>
          </a:bodyPr>
          <a:lstStyle/>
          <a:p>
            <a:pPr algn="ctr"/>
            <a:r>
              <a:rPr lang="en-GB" sz="1600" b="1" dirty="0">
                <a:latin typeface="Century Gothic" panose="020B0502020202020204" pitchFamily="34" charset="0"/>
              </a:rPr>
              <a:t>RESPONSE</a:t>
            </a:r>
          </a:p>
          <a:p>
            <a:pPr algn="ctr"/>
            <a:endParaRPr lang="en-GB" sz="1600" b="1" dirty="0">
              <a:latin typeface="Century Gothic" panose="020B0502020202020204" pitchFamily="34" charset="0"/>
            </a:endParaRPr>
          </a:p>
          <a:p>
            <a:r>
              <a:rPr lang="en-GB" sz="1600" i="0" dirty="0">
                <a:effectLst/>
                <a:latin typeface="Century Gothic" panose="020B0502020202020204" pitchFamily="34" charset="0"/>
              </a:rPr>
              <a:t>Jesus, you know what it is like</a:t>
            </a:r>
            <a:br>
              <a:rPr lang="en-GB" sz="1600" dirty="0">
                <a:latin typeface="Century Gothic" panose="020B0502020202020204" pitchFamily="34" charset="0"/>
              </a:rPr>
            </a:br>
            <a:r>
              <a:rPr lang="en-GB" sz="1600" i="0" dirty="0">
                <a:effectLst/>
                <a:latin typeface="Century Gothic" panose="020B0502020202020204" pitchFamily="34" charset="0"/>
              </a:rPr>
              <a:t>to be hungry and thirsty.</a:t>
            </a:r>
            <a:br>
              <a:rPr lang="en-GB" sz="1600" dirty="0">
                <a:latin typeface="Century Gothic" panose="020B0502020202020204" pitchFamily="34" charset="0"/>
              </a:rPr>
            </a:br>
            <a:r>
              <a:rPr lang="en-GB" sz="1600" i="0" dirty="0">
                <a:effectLst/>
                <a:latin typeface="Century Gothic" panose="020B0502020202020204" pitchFamily="34" charset="0"/>
              </a:rPr>
              <a:t>You know the plight of the</a:t>
            </a:r>
            <a:br>
              <a:rPr lang="en-GB" sz="1600" dirty="0">
                <a:latin typeface="Century Gothic" panose="020B0502020202020204" pitchFamily="34" charset="0"/>
              </a:rPr>
            </a:br>
            <a:r>
              <a:rPr lang="en-GB" sz="1600" i="0" dirty="0">
                <a:effectLst/>
                <a:latin typeface="Century Gothic" panose="020B0502020202020204" pitchFamily="34" charset="0"/>
              </a:rPr>
              <a:t>stranger who is made unwelcome.</a:t>
            </a:r>
            <a:br>
              <a:rPr lang="en-GB" sz="1600" dirty="0">
                <a:latin typeface="Century Gothic" panose="020B0502020202020204" pitchFamily="34" charset="0"/>
              </a:rPr>
            </a:br>
            <a:r>
              <a:rPr lang="en-GB" sz="1600" i="0" dirty="0">
                <a:effectLst/>
                <a:latin typeface="Century Gothic" panose="020B0502020202020204" pitchFamily="34" charset="0"/>
              </a:rPr>
              <a:t>You know the suffering of all</a:t>
            </a:r>
            <a:br>
              <a:rPr lang="en-GB" sz="1600" dirty="0">
                <a:latin typeface="Century Gothic" panose="020B0502020202020204" pitchFamily="34" charset="0"/>
              </a:rPr>
            </a:br>
            <a:r>
              <a:rPr lang="en-GB" sz="1600" i="0" dirty="0">
                <a:effectLst/>
                <a:latin typeface="Century Gothic" panose="020B0502020202020204" pitchFamily="34" charset="0"/>
              </a:rPr>
              <a:t>who have lost everything.</a:t>
            </a:r>
            <a:br>
              <a:rPr lang="en-GB" sz="1600" dirty="0">
                <a:latin typeface="Century Gothic" panose="020B0502020202020204" pitchFamily="34" charset="0"/>
              </a:rPr>
            </a:br>
            <a:r>
              <a:rPr lang="en-GB" sz="1600" i="0" dirty="0">
                <a:effectLst/>
                <a:latin typeface="Century Gothic" panose="020B0502020202020204" pitchFamily="34" charset="0"/>
              </a:rPr>
              <a:t>We pray that by welcoming refugees</a:t>
            </a:r>
            <a:br>
              <a:rPr lang="en-GB" sz="1600" dirty="0">
                <a:latin typeface="Century Gothic" panose="020B0502020202020204" pitchFamily="34" charset="0"/>
              </a:rPr>
            </a:br>
            <a:r>
              <a:rPr lang="en-GB" sz="1600" i="0" dirty="0">
                <a:effectLst/>
                <a:latin typeface="Century Gothic" panose="020B0502020202020204" pitchFamily="34" charset="0"/>
              </a:rPr>
              <a:t>we may show love for our neighbour</a:t>
            </a:r>
            <a:br>
              <a:rPr lang="en-GB" sz="1600" dirty="0">
                <a:latin typeface="Century Gothic" panose="020B0502020202020204" pitchFamily="34" charset="0"/>
              </a:rPr>
            </a:br>
            <a:r>
              <a:rPr lang="en-GB" sz="1600" i="0" dirty="0">
                <a:effectLst/>
                <a:latin typeface="Century Gothic" panose="020B0502020202020204" pitchFamily="34" charset="0"/>
              </a:rPr>
              <a:t>and draw closer to you.</a:t>
            </a:r>
            <a:br>
              <a:rPr lang="en-GB" sz="1600" dirty="0">
                <a:latin typeface="Century Gothic" panose="020B0502020202020204" pitchFamily="34" charset="0"/>
              </a:rPr>
            </a:br>
            <a:r>
              <a:rPr lang="en-GB" sz="1600" i="0" dirty="0">
                <a:effectLst/>
                <a:latin typeface="Century Gothic" panose="020B0502020202020204" pitchFamily="34" charset="0"/>
              </a:rPr>
              <a:t>Amen.</a:t>
            </a:r>
            <a:endParaRPr lang="en-GB" sz="1600" dirty="0">
              <a:latin typeface="Century Gothic" panose="020B0502020202020204" pitchFamily="34" charset="0"/>
            </a:endParaRPr>
          </a:p>
        </p:txBody>
      </p:sp>
      <p:sp>
        <p:nvSpPr>
          <p:cNvPr id="11" name="TextBox 10">
            <a:extLst>
              <a:ext uri="{FF2B5EF4-FFF2-40B4-BE49-F238E27FC236}">
                <a16:creationId xmlns:a16="http://schemas.microsoft.com/office/drawing/2014/main" id="{34E63648-9115-4C2D-B382-833405232DCE}"/>
              </a:ext>
            </a:extLst>
          </p:cNvPr>
          <p:cNvSpPr txBox="1"/>
          <p:nvPr/>
        </p:nvSpPr>
        <p:spPr>
          <a:xfrm>
            <a:off x="268941" y="5253102"/>
            <a:ext cx="11600329" cy="1200329"/>
          </a:xfrm>
          <a:prstGeom prst="rect">
            <a:avLst/>
          </a:prstGeom>
          <a:solidFill>
            <a:schemeClr val="bg1"/>
          </a:solidFill>
          <a:ln>
            <a:solidFill>
              <a:schemeClr val="tx1"/>
            </a:solidFill>
          </a:ln>
        </p:spPr>
        <p:txBody>
          <a:bodyPr wrap="square" lIns="91440" tIns="45720" rIns="91440" bIns="45720" rtlCol="0" anchor="t">
            <a:spAutoFit/>
          </a:bodyPr>
          <a:lstStyle/>
          <a:p>
            <a:pPr algn="ctr"/>
            <a:r>
              <a:rPr lang="en-GB" b="1" dirty="0">
                <a:latin typeface="Century Gothic" panose="020B0502020202020204" pitchFamily="34" charset="0"/>
              </a:rPr>
              <a:t>MISSION</a:t>
            </a:r>
          </a:p>
          <a:p>
            <a:pPr algn="ctr"/>
            <a:r>
              <a:rPr lang="en-GB" dirty="0">
                <a:latin typeface="Century Gothic" panose="020B0502020202020204" pitchFamily="34" charset="0"/>
              </a:rPr>
              <a:t>Demonstrate love of neighbour this week. Aspire to show respect and kindness to all. Welcome people who are lonely, support people who are suffering, stand alongside people who need a friend. </a:t>
            </a:r>
          </a:p>
          <a:p>
            <a:pPr algn="ctr"/>
            <a:endParaRPr lang="en-GB" dirty="0">
              <a:latin typeface="Century Gothic" panose="020B0502020202020204" pitchFamily="34" charset="0"/>
            </a:endParaRPr>
          </a:p>
        </p:txBody>
      </p:sp>
      <p:pic>
        <p:nvPicPr>
          <p:cNvPr id="9" name="Picture 8">
            <a:extLst>
              <a:ext uri="{FF2B5EF4-FFF2-40B4-BE49-F238E27FC236}">
                <a16:creationId xmlns:a16="http://schemas.microsoft.com/office/drawing/2014/main" id="{3747CD5F-EA51-4C8A-B33C-805758E662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9525" y="1786592"/>
            <a:ext cx="3960378" cy="3293209"/>
          </a:xfrm>
          <a:prstGeom prst="rect">
            <a:avLst/>
          </a:prstGeom>
        </p:spPr>
      </p:pic>
    </p:spTree>
    <p:extLst>
      <p:ext uri="{BB962C8B-B14F-4D97-AF65-F5344CB8AC3E}">
        <p14:creationId xmlns:p14="http://schemas.microsoft.com/office/powerpoint/2010/main" val="31242394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0C9C"/>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E0122CD-578B-4190-A8B6-F2B1D2F4879B}"/>
              </a:ext>
            </a:extLst>
          </p:cNvPr>
          <p:cNvSpPr txBox="1"/>
          <p:nvPr/>
        </p:nvSpPr>
        <p:spPr>
          <a:xfrm>
            <a:off x="6816513" y="0"/>
            <a:ext cx="5375486" cy="523220"/>
          </a:xfrm>
          <a:prstGeom prst="rect">
            <a:avLst/>
          </a:prstGeom>
          <a:solidFill>
            <a:schemeClr val="bg1"/>
          </a:solidFill>
          <a:ln w="3175">
            <a:solidFill>
              <a:schemeClr val="tx1"/>
            </a:solidFill>
          </a:ln>
        </p:spPr>
        <p:txBody>
          <a:bodyPr wrap="square" lIns="91440" tIns="45720" rIns="91440" bIns="45720" rtlCol="0" anchor="t">
            <a:spAutoFit/>
          </a:bodyPr>
          <a:lstStyle/>
          <a:p>
            <a:r>
              <a:rPr lang="en-GB" sz="2800" b="1" dirty="0">
                <a:latin typeface="Century Gothic"/>
              </a:rPr>
              <a:t>Wednesday 21</a:t>
            </a:r>
            <a:r>
              <a:rPr lang="en-GB" sz="2800" b="1" baseline="30000" dirty="0">
                <a:latin typeface="Century Gothic"/>
              </a:rPr>
              <a:t>st</a:t>
            </a:r>
            <a:r>
              <a:rPr lang="en-GB" sz="2800" b="1" dirty="0">
                <a:latin typeface="Century Gothic"/>
              </a:rPr>
              <a:t>  June 2023</a:t>
            </a:r>
          </a:p>
        </p:txBody>
      </p:sp>
      <p:sp>
        <p:nvSpPr>
          <p:cNvPr id="5" name="TextBox 4">
            <a:extLst>
              <a:ext uri="{FF2B5EF4-FFF2-40B4-BE49-F238E27FC236}">
                <a16:creationId xmlns:a16="http://schemas.microsoft.com/office/drawing/2014/main" id="{BB12017C-91C0-4C73-B1A7-4A742937FFF4}"/>
              </a:ext>
            </a:extLst>
          </p:cNvPr>
          <p:cNvSpPr txBox="1"/>
          <p:nvPr/>
        </p:nvSpPr>
        <p:spPr>
          <a:xfrm>
            <a:off x="-1" y="881520"/>
            <a:ext cx="12191999" cy="923330"/>
          </a:xfrm>
          <a:prstGeom prst="rect">
            <a:avLst/>
          </a:prstGeom>
          <a:solidFill>
            <a:schemeClr val="bg1"/>
          </a:solidFill>
          <a:ln>
            <a:solidFill>
              <a:schemeClr val="tx1"/>
            </a:solidFill>
          </a:ln>
        </p:spPr>
        <p:txBody>
          <a:bodyPr wrap="square" lIns="91440" tIns="45720" rIns="91440" bIns="45720" rtlCol="0" anchor="t">
            <a:spAutoFit/>
          </a:bodyPr>
          <a:lstStyle/>
          <a:p>
            <a:pPr algn="ctr"/>
            <a:r>
              <a:rPr lang="en-GB" b="1" dirty="0">
                <a:latin typeface="Century Gothic" panose="020B0502020202020204" pitchFamily="34" charset="0"/>
              </a:rPr>
              <a:t>SIGN OF THE CROSS AND GATHER</a:t>
            </a:r>
          </a:p>
          <a:p>
            <a:pPr algn="ctr"/>
            <a:r>
              <a:rPr lang="en-GB" dirty="0">
                <a:latin typeface="Century Gothic"/>
              </a:rPr>
              <a:t>Our prayers today focus on those affected by the conflict in Ukraine. Many people have had to leave their country, homes and families to seek safety. We pray for those impacted…</a:t>
            </a:r>
            <a:endParaRPr lang="en-GB" dirty="0">
              <a:latin typeface="Century Gothic" panose="020B0502020202020204" pitchFamily="34" charset="0"/>
            </a:endParaRPr>
          </a:p>
        </p:txBody>
      </p:sp>
      <p:sp>
        <p:nvSpPr>
          <p:cNvPr id="6" name="TextBox 5">
            <a:extLst>
              <a:ext uri="{FF2B5EF4-FFF2-40B4-BE49-F238E27FC236}">
                <a16:creationId xmlns:a16="http://schemas.microsoft.com/office/drawing/2014/main" id="{C9CF2CD0-7D8F-4423-9BAB-5DF25F6BB495}"/>
              </a:ext>
            </a:extLst>
          </p:cNvPr>
          <p:cNvSpPr txBox="1"/>
          <p:nvPr/>
        </p:nvSpPr>
        <p:spPr>
          <a:xfrm>
            <a:off x="0" y="873"/>
            <a:ext cx="6704155" cy="492443"/>
          </a:xfrm>
          <a:prstGeom prst="rect">
            <a:avLst/>
          </a:prstGeom>
          <a:solidFill>
            <a:schemeClr val="bg1"/>
          </a:solidFill>
          <a:ln>
            <a:solidFill>
              <a:schemeClr val="tx1"/>
            </a:solidFill>
          </a:ln>
        </p:spPr>
        <p:txBody>
          <a:bodyPr wrap="square" lIns="91440" tIns="45720" rIns="91440" bIns="45720" rtlCol="0" anchor="t">
            <a:spAutoFit/>
          </a:bodyPr>
          <a:lstStyle/>
          <a:p>
            <a:r>
              <a:rPr lang="en-GB" sz="2600" b="1" dirty="0">
                <a:latin typeface="Century Gothic"/>
              </a:rPr>
              <a:t>The people of Ukraine </a:t>
            </a:r>
            <a:endParaRPr lang="en-US" sz="2600" dirty="0"/>
          </a:p>
        </p:txBody>
      </p:sp>
      <p:pic>
        <p:nvPicPr>
          <p:cNvPr id="3" name="Online Media 2" title="A Prayer for Peace in Ukraine | CAFOD">
            <a:hlinkClick r:id="" action="ppaction://media"/>
            <a:extLst>
              <a:ext uri="{FF2B5EF4-FFF2-40B4-BE49-F238E27FC236}">
                <a16:creationId xmlns:a16="http://schemas.microsoft.com/office/drawing/2014/main" id="{776DD752-D859-4341-9D62-4D31C6CC250F}"/>
              </a:ext>
            </a:extLst>
          </p:cNvPr>
          <p:cNvPicPr>
            <a:picLocks noRot="1" noChangeAspect="1"/>
          </p:cNvPicPr>
          <p:nvPr>
            <a:videoFile r:link="rId1"/>
          </p:nvPr>
        </p:nvPicPr>
        <p:blipFill>
          <a:blip r:embed="rId4"/>
          <a:stretch>
            <a:fillRect/>
          </a:stretch>
        </p:blipFill>
        <p:spPr>
          <a:xfrm>
            <a:off x="143905" y="1983481"/>
            <a:ext cx="8211079" cy="4639260"/>
          </a:xfrm>
          <a:prstGeom prst="rect">
            <a:avLst/>
          </a:prstGeom>
        </p:spPr>
      </p:pic>
      <p:sp>
        <p:nvSpPr>
          <p:cNvPr id="11" name="TextBox 10">
            <a:extLst>
              <a:ext uri="{FF2B5EF4-FFF2-40B4-BE49-F238E27FC236}">
                <a16:creationId xmlns:a16="http://schemas.microsoft.com/office/drawing/2014/main" id="{DC4389B8-3E96-4A08-9938-7F7038CA0990}"/>
              </a:ext>
            </a:extLst>
          </p:cNvPr>
          <p:cNvSpPr txBox="1"/>
          <p:nvPr/>
        </p:nvSpPr>
        <p:spPr>
          <a:xfrm>
            <a:off x="8487051" y="1944607"/>
            <a:ext cx="3561043" cy="4247317"/>
          </a:xfrm>
          <a:prstGeom prst="rect">
            <a:avLst/>
          </a:prstGeom>
          <a:solidFill>
            <a:schemeClr val="bg1"/>
          </a:solidFill>
          <a:ln>
            <a:solidFill>
              <a:schemeClr val="tx1"/>
            </a:solidFill>
          </a:ln>
        </p:spPr>
        <p:txBody>
          <a:bodyPr wrap="square" lIns="91440" tIns="45720" rIns="91440" bIns="45720" rtlCol="0" anchor="t">
            <a:spAutoFit/>
          </a:bodyPr>
          <a:lstStyle/>
          <a:p>
            <a:pPr algn="ctr"/>
            <a:r>
              <a:rPr lang="en-GB" sz="1600" b="1" dirty="0">
                <a:latin typeface="Century Gothic" panose="020B0502020202020204" pitchFamily="34" charset="0"/>
              </a:rPr>
              <a:t>RESPONSE</a:t>
            </a:r>
          </a:p>
          <a:p>
            <a:pPr algn="l"/>
            <a:r>
              <a:rPr lang="en-GB" sz="1400" b="0" i="0" dirty="0">
                <a:solidFill>
                  <a:srgbClr val="212544"/>
                </a:solidFill>
                <a:effectLst/>
                <a:latin typeface="Century Gothic" panose="020B0502020202020204" pitchFamily="34" charset="0"/>
              </a:rPr>
              <a:t>Loving God,</a:t>
            </a:r>
            <a:br>
              <a:rPr lang="en-GB" sz="1400" b="0" i="0" dirty="0">
                <a:solidFill>
                  <a:srgbClr val="212544"/>
                </a:solidFill>
                <a:effectLst/>
                <a:latin typeface="Century Gothic" panose="020B0502020202020204" pitchFamily="34" charset="0"/>
              </a:rPr>
            </a:br>
            <a:r>
              <a:rPr lang="en-GB" sz="1400" b="0" i="0" dirty="0">
                <a:solidFill>
                  <a:srgbClr val="212544"/>
                </a:solidFill>
                <a:effectLst/>
                <a:latin typeface="Century Gothic" panose="020B0502020202020204" pitchFamily="34" charset="0"/>
              </a:rPr>
              <a:t>We pray for the people of Ukraine,</a:t>
            </a:r>
            <a:br>
              <a:rPr lang="en-GB" sz="1400" b="0" i="0" dirty="0">
                <a:solidFill>
                  <a:srgbClr val="212544"/>
                </a:solidFill>
                <a:effectLst/>
                <a:latin typeface="Century Gothic" panose="020B0502020202020204" pitchFamily="34" charset="0"/>
              </a:rPr>
            </a:br>
            <a:r>
              <a:rPr lang="en-GB" sz="1400" b="0" i="0" dirty="0">
                <a:solidFill>
                  <a:srgbClr val="212544"/>
                </a:solidFill>
                <a:effectLst/>
                <a:latin typeface="Century Gothic" panose="020B0502020202020204" pitchFamily="34" charset="0"/>
              </a:rPr>
              <a:t>for all those suffering or afraid,</a:t>
            </a:r>
            <a:br>
              <a:rPr lang="en-GB" sz="1400" b="0" i="0" dirty="0">
                <a:solidFill>
                  <a:srgbClr val="212544"/>
                </a:solidFill>
                <a:effectLst/>
                <a:latin typeface="Century Gothic" panose="020B0502020202020204" pitchFamily="34" charset="0"/>
              </a:rPr>
            </a:br>
            <a:r>
              <a:rPr lang="en-GB" sz="1400" b="0" i="0" dirty="0">
                <a:solidFill>
                  <a:srgbClr val="212544"/>
                </a:solidFill>
                <a:effectLst/>
                <a:latin typeface="Century Gothic" panose="020B0502020202020204" pitchFamily="34" charset="0"/>
              </a:rPr>
              <a:t>that you will be close to them and protect them.</a:t>
            </a:r>
            <a:br>
              <a:rPr lang="en-GB" sz="1400" b="0" i="0" dirty="0">
                <a:solidFill>
                  <a:srgbClr val="212544"/>
                </a:solidFill>
                <a:effectLst/>
                <a:latin typeface="Century Gothic" panose="020B0502020202020204" pitchFamily="34" charset="0"/>
              </a:rPr>
            </a:br>
            <a:endParaRPr lang="en-GB" sz="1400" b="0" i="0" dirty="0">
              <a:solidFill>
                <a:srgbClr val="212544"/>
              </a:solidFill>
              <a:effectLst/>
              <a:latin typeface="Century Gothic" panose="020B0502020202020204" pitchFamily="34" charset="0"/>
            </a:endParaRPr>
          </a:p>
          <a:p>
            <a:pPr algn="l"/>
            <a:r>
              <a:rPr lang="en-GB" sz="1400" b="0" i="0" dirty="0">
                <a:solidFill>
                  <a:srgbClr val="212544"/>
                </a:solidFill>
                <a:effectLst/>
                <a:latin typeface="Century Gothic" panose="020B0502020202020204" pitchFamily="34" charset="0"/>
              </a:rPr>
              <a:t>We pray for the world</a:t>
            </a:r>
            <a:br>
              <a:rPr lang="en-GB" sz="1400" b="0" i="0" dirty="0">
                <a:solidFill>
                  <a:srgbClr val="212544"/>
                </a:solidFill>
                <a:effectLst/>
                <a:latin typeface="Century Gothic" panose="020B0502020202020204" pitchFamily="34" charset="0"/>
              </a:rPr>
            </a:br>
            <a:r>
              <a:rPr lang="en-GB" sz="1400" b="0" i="0" dirty="0">
                <a:solidFill>
                  <a:srgbClr val="212544"/>
                </a:solidFill>
                <a:effectLst/>
                <a:latin typeface="Century Gothic" panose="020B0502020202020204" pitchFamily="34" charset="0"/>
              </a:rPr>
              <a:t>that in this moment of crisis,</a:t>
            </a:r>
            <a:br>
              <a:rPr lang="en-GB" sz="1400" b="0" i="0" dirty="0">
                <a:solidFill>
                  <a:srgbClr val="212544"/>
                </a:solidFill>
                <a:effectLst/>
                <a:latin typeface="Century Gothic" panose="020B0502020202020204" pitchFamily="34" charset="0"/>
              </a:rPr>
            </a:br>
            <a:r>
              <a:rPr lang="en-GB" sz="1400" b="0" i="0" dirty="0">
                <a:solidFill>
                  <a:srgbClr val="212544"/>
                </a:solidFill>
                <a:effectLst/>
                <a:latin typeface="Century Gothic" panose="020B0502020202020204" pitchFamily="34" charset="0"/>
              </a:rPr>
              <a:t>we may reach out in solidarity</a:t>
            </a:r>
            <a:br>
              <a:rPr lang="en-GB" sz="1400" b="0" i="0" dirty="0">
                <a:solidFill>
                  <a:srgbClr val="212544"/>
                </a:solidFill>
                <a:effectLst/>
                <a:latin typeface="Century Gothic" panose="020B0502020202020204" pitchFamily="34" charset="0"/>
              </a:rPr>
            </a:br>
            <a:r>
              <a:rPr lang="en-GB" sz="1400" b="0" i="0" dirty="0">
                <a:solidFill>
                  <a:srgbClr val="212544"/>
                </a:solidFill>
                <a:effectLst/>
                <a:latin typeface="Century Gothic" panose="020B0502020202020204" pitchFamily="34" charset="0"/>
              </a:rPr>
              <a:t>to our brothers and sisters in need.</a:t>
            </a:r>
            <a:br>
              <a:rPr lang="en-GB" sz="1400" b="0" i="0" dirty="0">
                <a:solidFill>
                  <a:srgbClr val="212544"/>
                </a:solidFill>
                <a:effectLst/>
                <a:latin typeface="Century Gothic" panose="020B0502020202020204" pitchFamily="34" charset="0"/>
              </a:rPr>
            </a:br>
            <a:endParaRPr lang="en-GB" sz="1400" b="0" i="0" dirty="0">
              <a:solidFill>
                <a:srgbClr val="212544"/>
              </a:solidFill>
              <a:effectLst/>
              <a:latin typeface="Century Gothic" panose="020B0502020202020204" pitchFamily="34" charset="0"/>
            </a:endParaRPr>
          </a:p>
          <a:p>
            <a:pPr algn="l"/>
            <a:r>
              <a:rPr lang="en-GB" sz="1400" b="0" i="0" dirty="0">
                <a:solidFill>
                  <a:srgbClr val="212544"/>
                </a:solidFill>
                <a:effectLst/>
                <a:latin typeface="Century Gothic" panose="020B0502020202020204" pitchFamily="34" charset="0"/>
              </a:rPr>
              <a:t>May we walk in your ways</a:t>
            </a:r>
            <a:br>
              <a:rPr lang="en-GB" sz="1400" b="0" i="0" dirty="0">
                <a:solidFill>
                  <a:srgbClr val="212544"/>
                </a:solidFill>
                <a:effectLst/>
                <a:latin typeface="Century Gothic" panose="020B0502020202020204" pitchFamily="34" charset="0"/>
              </a:rPr>
            </a:br>
            <a:r>
              <a:rPr lang="en-GB" sz="1400" b="0" i="0" dirty="0">
                <a:solidFill>
                  <a:srgbClr val="212544"/>
                </a:solidFill>
                <a:effectLst/>
                <a:latin typeface="Century Gothic" panose="020B0502020202020204" pitchFamily="34" charset="0"/>
              </a:rPr>
              <a:t>so that peace and justice</a:t>
            </a:r>
            <a:br>
              <a:rPr lang="en-GB" sz="1400" b="0" i="0" dirty="0">
                <a:solidFill>
                  <a:srgbClr val="212544"/>
                </a:solidFill>
                <a:effectLst/>
                <a:latin typeface="Century Gothic" panose="020B0502020202020204" pitchFamily="34" charset="0"/>
              </a:rPr>
            </a:br>
            <a:r>
              <a:rPr lang="en-GB" sz="1400" b="0" i="0" dirty="0">
                <a:solidFill>
                  <a:srgbClr val="212544"/>
                </a:solidFill>
                <a:effectLst/>
                <a:latin typeface="Century Gothic" panose="020B0502020202020204" pitchFamily="34" charset="0"/>
              </a:rPr>
              <a:t>become a reality for the people of Ukraine and for all the world.</a:t>
            </a:r>
            <a:br>
              <a:rPr lang="en-GB" sz="1400" b="0" i="0" dirty="0">
                <a:solidFill>
                  <a:srgbClr val="212544"/>
                </a:solidFill>
                <a:effectLst/>
                <a:latin typeface="Century Gothic" panose="020B0502020202020204" pitchFamily="34" charset="0"/>
              </a:rPr>
            </a:br>
            <a:endParaRPr lang="en-GB" sz="1400" b="0" i="0" dirty="0">
              <a:solidFill>
                <a:srgbClr val="212544"/>
              </a:solidFill>
              <a:effectLst/>
              <a:latin typeface="Century Gothic" panose="020B0502020202020204" pitchFamily="34" charset="0"/>
            </a:endParaRPr>
          </a:p>
          <a:p>
            <a:pPr algn="l"/>
            <a:r>
              <a:rPr lang="en-GB" sz="1400" b="0" i="0" dirty="0">
                <a:solidFill>
                  <a:srgbClr val="212544"/>
                </a:solidFill>
                <a:effectLst/>
                <a:latin typeface="Century Gothic" panose="020B0502020202020204" pitchFamily="34" charset="0"/>
              </a:rPr>
              <a:t>Amen.</a:t>
            </a:r>
          </a:p>
          <a:p>
            <a:pPr algn="ctr"/>
            <a:endParaRPr lang="en-GB" sz="1600" b="1" dirty="0">
              <a:latin typeface="Century Gothic" panose="020B0502020202020204" pitchFamily="34" charset="0"/>
            </a:endParaRPr>
          </a:p>
        </p:txBody>
      </p:sp>
    </p:spTree>
    <p:extLst>
      <p:ext uri="{BB962C8B-B14F-4D97-AF65-F5344CB8AC3E}">
        <p14:creationId xmlns:p14="http://schemas.microsoft.com/office/powerpoint/2010/main" val="20930554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E0122CD-578B-4190-A8B6-F2B1D2F4879B}"/>
              </a:ext>
            </a:extLst>
          </p:cNvPr>
          <p:cNvSpPr txBox="1"/>
          <p:nvPr/>
        </p:nvSpPr>
        <p:spPr>
          <a:xfrm>
            <a:off x="6636328" y="0"/>
            <a:ext cx="5555670" cy="584775"/>
          </a:xfrm>
          <a:prstGeom prst="rect">
            <a:avLst/>
          </a:prstGeom>
          <a:solidFill>
            <a:schemeClr val="bg1"/>
          </a:solidFill>
          <a:ln w="3175">
            <a:solidFill>
              <a:schemeClr val="tx1"/>
            </a:solidFill>
          </a:ln>
        </p:spPr>
        <p:txBody>
          <a:bodyPr wrap="square" lIns="91440" tIns="45720" rIns="91440" bIns="45720" rtlCol="0" anchor="t">
            <a:spAutoFit/>
          </a:bodyPr>
          <a:lstStyle/>
          <a:p>
            <a:r>
              <a:rPr lang="en-GB" sz="3200" b="1" dirty="0">
                <a:latin typeface="Century Gothic"/>
              </a:rPr>
              <a:t>Thursday 22</a:t>
            </a:r>
            <a:r>
              <a:rPr lang="en-GB" sz="3200" b="1" baseline="30000" dirty="0">
                <a:latin typeface="Century Gothic"/>
              </a:rPr>
              <a:t>nd</a:t>
            </a:r>
            <a:r>
              <a:rPr lang="en-GB" sz="3200" b="1" dirty="0">
                <a:latin typeface="Century Gothic"/>
              </a:rPr>
              <a:t> June 2023</a:t>
            </a:r>
            <a:endParaRPr lang="en-US" dirty="0"/>
          </a:p>
        </p:txBody>
      </p:sp>
      <p:sp>
        <p:nvSpPr>
          <p:cNvPr id="5" name="TextBox 4">
            <a:extLst>
              <a:ext uri="{FF2B5EF4-FFF2-40B4-BE49-F238E27FC236}">
                <a16:creationId xmlns:a16="http://schemas.microsoft.com/office/drawing/2014/main" id="{BB12017C-91C0-4C73-B1A7-4A742937FFF4}"/>
              </a:ext>
            </a:extLst>
          </p:cNvPr>
          <p:cNvSpPr txBox="1"/>
          <p:nvPr/>
        </p:nvSpPr>
        <p:spPr>
          <a:xfrm>
            <a:off x="0" y="670291"/>
            <a:ext cx="12192000" cy="923330"/>
          </a:xfrm>
          <a:prstGeom prst="rect">
            <a:avLst/>
          </a:prstGeom>
          <a:solidFill>
            <a:schemeClr val="bg1"/>
          </a:solidFill>
          <a:ln>
            <a:solidFill>
              <a:schemeClr val="tx1"/>
            </a:solidFill>
          </a:ln>
        </p:spPr>
        <p:txBody>
          <a:bodyPr wrap="square" lIns="91440" tIns="45720" rIns="91440" bIns="45720" rtlCol="0" anchor="t">
            <a:spAutoFit/>
          </a:bodyPr>
          <a:lstStyle/>
          <a:p>
            <a:pPr algn="ctr"/>
            <a:r>
              <a:rPr lang="en-GB" b="1" dirty="0">
                <a:latin typeface="Century Gothic" panose="020B0502020202020204" pitchFamily="34" charset="0"/>
              </a:rPr>
              <a:t>SIGN OF THE CROSS AND GATHER</a:t>
            </a:r>
          </a:p>
          <a:p>
            <a:pPr algn="ctr"/>
            <a:r>
              <a:rPr lang="en-GB" dirty="0">
                <a:latin typeface="Century Gothic"/>
              </a:rPr>
              <a:t>Our prayers today focus on Francesco </a:t>
            </a:r>
            <a:r>
              <a:rPr lang="en-GB" dirty="0" err="1">
                <a:latin typeface="Century Gothic"/>
              </a:rPr>
              <a:t>Tuccio</a:t>
            </a:r>
            <a:r>
              <a:rPr lang="en-GB" dirty="0">
                <a:latin typeface="Century Gothic"/>
              </a:rPr>
              <a:t>. After the sinking of a ship carrying over 400 people, in which 311 died in 2013, he began to help and support those people seeking refuge and asylum. </a:t>
            </a:r>
            <a:endParaRPr lang="en-GB" dirty="0">
              <a:latin typeface="Century Gothic" panose="020B0502020202020204" pitchFamily="34" charset="0"/>
            </a:endParaRPr>
          </a:p>
        </p:txBody>
      </p:sp>
      <p:sp>
        <p:nvSpPr>
          <p:cNvPr id="6" name="TextBox 5">
            <a:extLst>
              <a:ext uri="{FF2B5EF4-FFF2-40B4-BE49-F238E27FC236}">
                <a16:creationId xmlns:a16="http://schemas.microsoft.com/office/drawing/2014/main" id="{C9CF2CD0-7D8F-4423-9BAB-5DF25F6BB495}"/>
              </a:ext>
            </a:extLst>
          </p:cNvPr>
          <p:cNvSpPr txBox="1"/>
          <p:nvPr/>
        </p:nvSpPr>
        <p:spPr>
          <a:xfrm>
            <a:off x="-1" y="8860"/>
            <a:ext cx="6316644" cy="469359"/>
          </a:xfrm>
          <a:prstGeom prst="rect">
            <a:avLst/>
          </a:prstGeom>
          <a:solidFill>
            <a:schemeClr val="bg1"/>
          </a:solidFill>
          <a:ln>
            <a:solidFill>
              <a:schemeClr val="tx1"/>
            </a:solidFill>
          </a:ln>
        </p:spPr>
        <p:txBody>
          <a:bodyPr wrap="square" lIns="91440" tIns="45720" rIns="91440" bIns="45720" rtlCol="0" anchor="t">
            <a:spAutoFit/>
          </a:bodyPr>
          <a:lstStyle/>
          <a:p>
            <a:r>
              <a:rPr lang="en-GB" sz="2450" b="1" dirty="0">
                <a:latin typeface="Century Gothic"/>
              </a:rPr>
              <a:t>The Lampedusa Cross  </a:t>
            </a:r>
            <a:endParaRPr lang="en-US" sz="2450" dirty="0"/>
          </a:p>
        </p:txBody>
      </p:sp>
      <p:sp>
        <p:nvSpPr>
          <p:cNvPr id="2" name="AutoShape 2" descr="Safeguarding Essentials – Step Up, Speak Up campaign launch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Online Media 6" title="People of Lampedusa | The Carpenter of Lampedusa">
            <a:hlinkClick r:id="" action="ppaction://media"/>
            <a:extLst>
              <a:ext uri="{FF2B5EF4-FFF2-40B4-BE49-F238E27FC236}">
                <a16:creationId xmlns:a16="http://schemas.microsoft.com/office/drawing/2014/main" id="{60C3AE01-55BB-42F4-8DA2-40CCB24955E9}"/>
              </a:ext>
            </a:extLst>
          </p:cNvPr>
          <p:cNvPicPr>
            <a:picLocks noRot="1" noChangeAspect="1"/>
          </p:cNvPicPr>
          <p:nvPr>
            <a:videoFile r:link="rId1"/>
          </p:nvPr>
        </p:nvPicPr>
        <p:blipFill>
          <a:blip r:embed="rId3"/>
          <a:stretch>
            <a:fillRect/>
          </a:stretch>
        </p:blipFill>
        <p:spPr>
          <a:xfrm>
            <a:off x="93431" y="1785693"/>
            <a:ext cx="8609485" cy="4864359"/>
          </a:xfrm>
          <a:prstGeom prst="rect">
            <a:avLst/>
          </a:prstGeom>
        </p:spPr>
      </p:pic>
      <p:sp>
        <p:nvSpPr>
          <p:cNvPr id="12" name="TextBox 11">
            <a:extLst>
              <a:ext uri="{FF2B5EF4-FFF2-40B4-BE49-F238E27FC236}">
                <a16:creationId xmlns:a16="http://schemas.microsoft.com/office/drawing/2014/main" id="{C43726DB-77FB-4770-93F8-F06090DA163D}"/>
              </a:ext>
            </a:extLst>
          </p:cNvPr>
          <p:cNvSpPr txBox="1"/>
          <p:nvPr/>
        </p:nvSpPr>
        <p:spPr>
          <a:xfrm>
            <a:off x="8788893" y="1785693"/>
            <a:ext cx="3232568" cy="4278094"/>
          </a:xfrm>
          <a:prstGeom prst="rect">
            <a:avLst/>
          </a:prstGeom>
          <a:solidFill>
            <a:schemeClr val="bg1"/>
          </a:solidFill>
          <a:ln>
            <a:solidFill>
              <a:schemeClr val="tx1"/>
            </a:solidFill>
          </a:ln>
        </p:spPr>
        <p:txBody>
          <a:bodyPr wrap="square" lIns="91440" tIns="45720" rIns="91440" bIns="45720" rtlCol="0" anchor="t">
            <a:spAutoFit/>
          </a:bodyPr>
          <a:lstStyle/>
          <a:p>
            <a:pPr algn="ctr"/>
            <a:r>
              <a:rPr lang="en-GB" sz="1600" b="1" dirty="0">
                <a:latin typeface="Century Gothic" panose="020B0502020202020204" pitchFamily="34" charset="0"/>
              </a:rPr>
              <a:t>RESPONSE</a:t>
            </a:r>
          </a:p>
          <a:p>
            <a:pPr algn="ctr"/>
            <a:endParaRPr lang="en-GB" sz="1600" b="1" dirty="0">
              <a:latin typeface="Century Gothic" panose="020B0502020202020204" pitchFamily="34" charset="0"/>
            </a:endParaRPr>
          </a:p>
          <a:p>
            <a:pPr algn="ctr"/>
            <a:r>
              <a:rPr lang="en-GB" sz="1600" b="1" dirty="0">
                <a:latin typeface="Century Gothic" panose="020B0502020202020204" pitchFamily="34" charset="0"/>
              </a:rPr>
              <a:t>Share the Journey</a:t>
            </a:r>
          </a:p>
          <a:p>
            <a:pPr algn="ctr"/>
            <a:endParaRPr lang="en-GB" sz="1600" b="1" dirty="0">
              <a:latin typeface="Century Gothic" panose="020B0502020202020204" pitchFamily="34" charset="0"/>
            </a:endParaRPr>
          </a:p>
          <a:p>
            <a:r>
              <a:rPr lang="en-GB" sz="1600" b="0" i="0" dirty="0">
                <a:solidFill>
                  <a:srgbClr val="000000"/>
                </a:solidFill>
                <a:effectLst/>
                <a:latin typeface="Century Gothic" panose="020B0502020202020204" pitchFamily="34" charset="0"/>
              </a:rPr>
              <a:t>Dear God, you share the journey with migrants and refugees. Pour out your Spirit upon world leaders.  May they see the tragedies of our human family,  and be moved to respond with wisdom, compassion and courage. Move us to welcome our neighbours, and so bear witness to your love.  </a:t>
            </a:r>
          </a:p>
          <a:p>
            <a:endParaRPr lang="en-GB" sz="1600" dirty="0">
              <a:solidFill>
                <a:srgbClr val="000000"/>
              </a:solidFill>
              <a:latin typeface="Century Gothic" panose="020B0502020202020204" pitchFamily="34" charset="0"/>
            </a:endParaRPr>
          </a:p>
          <a:p>
            <a:r>
              <a:rPr lang="en-GB" sz="1600" b="1" dirty="0">
                <a:solidFill>
                  <a:srgbClr val="000000"/>
                </a:solidFill>
                <a:latin typeface="Century Gothic" panose="020B0502020202020204" pitchFamily="34" charset="0"/>
              </a:rPr>
              <a:t>Amen </a:t>
            </a:r>
            <a:endParaRPr lang="en-GB" sz="1600" b="1" dirty="0">
              <a:latin typeface="Century Gothic" panose="020B0502020202020204" pitchFamily="34" charset="0"/>
            </a:endParaRPr>
          </a:p>
        </p:txBody>
      </p:sp>
    </p:spTree>
    <p:extLst>
      <p:ext uri="{BB962C8B-B14F-4D97-AF65-F5344CB8AC3E}">
        <p14:creationId xmlns:p14="http://schemas.microsoft.com/office/powerpoint/2010/main" val="37374162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D7D0C"/>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E0122CD-578B-4190-A8B6-F2B1D2F4879B}"/>
              </a:ext>
            </a:extLst>
          </p:cNvPr>
          <p:cNvSpPr txBox="1"/>
          <p:nvPr/>
        </p:nvSpPr>
        <p:spPr>
          <a:xfrm>
            <a:off x="7655859" y="0"/>
            <a:ext cx="4536140" cy="584775"/>
          </a:xfrm>
          <a:prstGeom prst="rect">
            <a:avLst/>
          </a:prstGeom>
          <a:solidFill>
            <a:schemeClr val="bg1"/>
          </a:solidFill>
          <a:ln w="3175">
            <a:solidFill>
              <a:schemeClr val="tx1"/>
            </a:solidFill>
          </a:ln>
        </p:spPr>
        <p:txBody>
          <a:bodyPr wrap="square" lIns="91440" tIns="45720" rIns="91440" bIns="45720" rtlCol="0" anchor="t">
            <a:spAutoFit/>
          </a:bodyPr>
          <a:lstStyle/>
          <a:p>
            <a:pPr algn="r"/>
            <a:r>
              <a:rPr lang="en-GB" sz="3200" b="1" dirty="0">
                <a:latin typeface="Century Gothic"/>
              </a:rPr>
              <a:t>Friday 23</a:t>
            </a:r>
            <a:r>
              <a:rPr lang="en-GB" sz="3200" b="1" baseline="30000" dirty="0">
                <a:latin typeface="Century Gothic"/>
              </a:rPr>
              <a:t>rd</a:t>
            </a:r>
            <a:r>
              <a:rPr lang="en-GB" sz="3200" b="1" dirty="0">
                <a:latin typeface="Century Gothic"/>
              </a:rPr>
              <a:t> June 2023</a:t>
            </a:r>
          </a:p>
        </p:txBody>
      </p:sp>
      <p:sp>
        <p:nvSpPr>
          <p:cNvPr id="5" name="TextBox 4">
            <a:extLst>
              <a:ext uri="{FF2B5EF4-FFF2-40B4-BE49-F238E27FC236}">
                <a16:creationId xmlns:a16="http://schemas.microsoft.com/office/drawing/2014/main" id="{BB12017C-91C0-4C73-B1A7-4A742937FFF4}"/>
              </a:ext>
            </a:extLst>
          </p:cNvPr>
          <p:cNvSpPr txBox="1"/>
          <p:nvPr/>
        </p:nvSpPr>
        <p:spPr>
          <a:xfrm>
            <a:off x="-1" y="622630"/>
            <a:ext cx="12192000" cy="923330"/>
          </a:xfrm>
          <a:prstGeom prst="rect">
            <a:avLst/>
          </a:prstGeom>
          <a:solidFill>
            <a:schemeClr val="bg1"/>
          </a:solidFill>
          <a:ln>
            <a:solidFill>
              <a:schemeClr val="tx1"/>
            </a:solidFill>
          </a:ln>
        </p:spPr>
        <p:txBody>
          <a:bodyPr wrap="square" lIns="91440" tIns="45720" rIns="91440" bIns="45720" rtlCol="0" anchor="t">
            <a:spAutoFit/>
          </a:bodyPr>
          <a:lstStyle/>
          <a:p>
            <a:pPr algn="ctr"/>
            <a:r>
              <a:rPr lang="en-GB" b="1" dirty="0">
                <a:latin typeface="Century Gothic" panose="020B0502020202020204" pitchFamily="34" charset="0"/>
              </a:rPr>
              <a:t>SIGN OF THE CROSS AND GATHER</a:t>
            </a:r>
          </a:p>
          <a:p>
            <a:pPr algn="ctr"/>
            <a:r>
              <a:rPr lang="en-GB" dirty="0">
                <a:latin typeface="Century Gothic"/>
              </a:rPr>
              <a:t>Our prayers today focus on the school values of respect and integrity. These values are important because they ensure that all people are treated with dignity. </a:t>
            </a:r>
            <a:endParaRPr lang="en-GB" dirty="0">
              <a:latin typeface="Century Gothic" panose="020B0502020202020204" pitchFamily="34" charset="0"/>
            </a:endParaRPr>
          </a:p>
        </p:txBody>
      </p:sp>
      <p:sp>
        <p:nvSpPr>
          <p:cNvPr id="6" name="TextBox 5">
            <a:extLst>
              <a:ext uri="{FF2B5EF4-FFF2-40B4-BE49-F238E27FC236}">
                <a16:creationId xmlns:a16="http://schemas.microsoft.com/office/drawing/2014/main" id="{C9CF2CD0-7D8F-4423-9BAB-5DF25F6BB495}"/>
              </a:ext>
            </a:extLst>
          </p:cNvPr>
          <p:cNvSpPr txBox="1"/>
          <p:nvPr/>
        </p:nvSpPr>
        <p:spPr>
          <a:xfrm>
            <a:off x="0" y="0"/>
            <a:ext cx="5024762" cy="523220"/>
          </a:xfrm>
          <a:prstGeom prst="rect">
            <a:avLst/>
          </a:prstGeom>
          <a:solidFill>
            <a:schemeClr val="bg1"/>
          </a:solidFill>
          <a:ln>
            <a:solidFill>
              <a:schemeClr val="tx1"/>
            </a:solidFill>
          </a:ln>
        </p:spPr>
        <p:txBody>
          <a:bodyPr wrap="square" lIns="91440" tIns="45720" rIns="91440" bIns="45720" rtlCol="0" anchor="t">
            <a:spAutoFit/>
          </a:bodyPr>
          <a:lstStyle/>
          <a:p>
            <a:r>
              <a:rPr lang="en-US" sz="2800" b="1" dirty="0">
                <a:latin typeface="Century Gothic" panose="020B0502020202020204" pitchFamily="34" charset="0"/>
              </a:rPr>
              <a:t>Respect &amp; Integrity </a:t>
            </a:r>
          </a:p>
        </p:txBody>
      </p:sp>
      <p:sp>
        <p:nvSpPr>
          <p:cNvPr id="10" name="TextBox 9">
            <a:extLst>
              <a:ext uri="{FF2B5EF4-FFF2-40B4-BE49-F238E27FC236}">
                <a16:creationId xmlns:a16="http://schemas.microsoft.com/office/drawing/2014/main" id="{57B502AA-F4E0-435E-8EF2-199ABBE94BD3}"/>
              </a:ext>
            </a:extLst>
          </p:cNvPr>
          <p:cNvSpPr txBox="1"/>
          <p:nvPr/>
        </p:nvSpPr>
        <p:spPr>
          <a:xfrm>
            <a:off x="7467202" y="1678617"/>
            <a:ext cx="4661558" cy="3416320"/>
          </a:xfrm>
          <a:prstGeom prst="rect">
            <a:avLst/>
          </a:prstGeom>
          <a:solidFill>
            <a:schemeClr val="bg1"/>
          </a:solidFill>
          <a:ln>
            <a:solidFill>
              <a:schemeClr val="tx1"/>
            </a:solidFill>
          </a:ln>
        </p:spPr>
        <p:txBody>
          <a:bodyPr wrap="square" lIns="91440" tIns="45720" rIns="91440" bIns="45720" rtlCol="0" anchor="t">
            <a:spAutoFit/>
          </a:bodyPr>
          <a:lstStyle/>
          <a:p>
            <a:pPr algn="ctr"/>
            <a:r>
              <a:rPr lang="en-GB" b="1" dirty="0">
                <a:latin typeface="Century Gothic" panose="020B0502020202020204" pitchFamily="34" charset="0"/>
              </a:rPr>
              <a:t>RESPONSE</a:t>
            </a:r>
          </a:p>
          <a:p>
            <a:endParaRPr lang="en-GB" dirty="0"/>
          </a:p>
          <a:p>
            <a:r>
              <a:rPr lang="en-GB" dirty="0">
                <a:latin typeface="Century Gothic" panose="020B0502020202020204" pitchFamily="34" charset="0"/>
              </a:rPr>
              <a:t>Dear God,</a:t>
            </a:r>
          </a:p>
          <a:p>
            <a:endParaRPr lang="en-GB" dirty="0">
              <a:latin typeface="Century Gothic" panose="020B0502020202020204" pitchFamily="34" charset="0"/>
            </a:endParaRPr>
          </a:p>
          <a:p>
            <a:r>
              <a:rPr lang="en-GB" b="0" i="0" dirty="0">
                <a:effectLst/>
                <a:latin typeface="Century Gothic" panose="020B0502020202020204" pitchFamily="34" charset="0"/>
              </a:rPr>
              <a:t>Help me to live each day with integrity. To make decisions that are kind. To treat people and speak to people positively. Help me to see beyond labels and accept that all people are created in your image.</a:t>
            </a:r>
          </a:p>
          <a:p>
            <a:endParaRPr lang="en-GB" dirty="0">
              <a:latin typeface="Century Gothic" panose="020B0502020202020204" pitchFamily="34" charset="0"/>
            </a:endParaRPr>
          </a:p>
          <a:p>
            <a:r>
              <a:rPr lang="en-GB" b="1" dirty="0">
                <a:effectLst/>
                <a:latin typeface="Century Gothic" panose="020B0502020202020204" pitchFamily="34" charset="0"/>
              </a:rPr>
              <a:t>Amen</a:t>
            </a:r>
            <a:endParaRPr lang="en-GB" b="1" dirty="0">
              <a:latin typeface="Century Gothic" panose="020B0502020202020204" pitchFamily="34" charset="0"/>
            </a:endParaRPr>
          </a:p>
        </p:txBody>
      </p:sp>
      <p:sp>
        <p:nvSpPr>
          <p:cNvPr id="7" name="TextBox 6">
            <a:extLst>
              <a:ext uri="{FF2B5EF4-FFF2-40B4-BE49-F238E27FC236}">
                <a16:creationId xmlns:a16="http://schemas.microsoft.com/office/drawing/2014/main" id="{687BC079-2406-4698-993D-68A92AF7C80B}"/>
              </a:ext>
            </a:extLst>
          </p:cNvPr>
          <p:cNvSpPr txBox="1"/>
          <p:nvPr/>
        </p:nvSpPr>
        <p:spPr>
          <a:xfrm>
            <a:off x="63240" y="1712231"/>
            <a:ext cx="3977414" cy="3200876"/>
          </a:xfrm>
          <a:prstGeom prst="rect">
            <a:avLst/>
          </a:prstGeom>
          <a:solidFill>
            <a:schemeClr val="bg1"/>
          </a:solidFill>
          <a:ln>
            <a:solidFill>
              <a:schemeClr val="tx1"/>
            </a:solidFill>
          </a:ln>
        </p:spPr>
        <p:txBody>
          <a:bodyPr wrap="square" lIns="91440" tIns="45720" rIns="91440" bIns="45720" rtlCol="0" anchor="t">
            <a:spAutoFit/>
          </a:bodyPr>
          <a:lstStyle/>
          <a:p>
            <a:pPr algn="ctr"/>
            <a:r>
              <a:rPr lang="en-GB" sz="2000" b="1" dirty="0">
                <a:latin typeface="Century Gothic" panose="020B0502020202020204" pitchFamily="34" charset="0"/>
              </a:rPr>
              <a:t>WE LISTEN</a:t>
            </a:r>
          </a:p>
          <a:p>
            <a:pPr algn="ctr"/>
            <a:endParaRPr lang="en-GB" sz="2000" b="1" dirty="0">
              <a:latin typeface="Century Gothic" panose="020B0502020202020204" pitchFamily="34" charset="0"/>
            </a:endParaRPr>
          </a:p>
          <a:p>
            <a:pPr algn="ctr"/>
            <a:r>
              <a:rPr lang="en-GB" dirty="0">
                <a:latin typeface="Century Gothic" panose="020B0502020202020204" pitchFamily="34" charset="0"/>
              </a:rPr>
              <a:t>“Migrants and refugees are </a:t>
            </a:r>
            <a:r>
              <a:rPr lang="en-GB" dirty="0" err="1">
                <a:latin typeface="Century Gothic" panose="020B0502020202020204" pitchFamily="34" charset="0"/>
              </a:rPr>
              <a:t>are</a:t>
            </a:r>
            <a:r>
              <a:rPr lang="en-GB" dirty="0">
                <a:latin typeface="Century Gothic" panose="020B0502020202020204" pitchFamily="34" charset="0"/>
              </a:rPr>
              <a:t> children, women, and men who leave or are forced to leave their homes for various reasons, who share a legitimate desire for knowing and having, but above all for being more.” </a:t>
            </a:r>
          </a:p>
          <a:p>
            <a:pPr algn="ctr"/>
            <a:endParaRPr lang="en-GB" b="1" dirty="0">
              <a:latin typeface="Century Gothic" panose="020B0502020202020204" pitchFamily="34" charset="0"/>
            </a:endParaRPr>
          </a:p>
          <a:p>
            <a:pPr algn="ctr"/>
            <a:r>
              <a:rPr lang="en-GB" b="1" dirty="0">
                <a:latin typeface="Century Gothic" panose="020B0502020202020204" pitchFamily="34" charset="0"/>
              </a:rPr>
              <a:t>Pope Francis </a:t>
            </a:r>
          </a:p>
        </p:txBody>
      </p:sp>
      <p:sp>
        <p:nvSpPr>
          <p:cNvPr id="8" name="TextBox 7">
            <a:extLst>
              <a:ext uri="{FF2B5EF4-FFF2-40B4-BE49-F238E27FC236}">
                <a16:creationId xmlns:a16="http://schemas.microsoft.com/office/drawing/2014/main" id="{F69D1A92-E00A-4AE1-B203-65C20161C015}"/>
              </a:ext>
            </a:extLst>
          </p:cNvPr>
          <p:cNvSpPr txBox="1"/>
          <p:nvPr/>
        </p:nvSpPr>
        <p:spPr>
          <a:xfrm>
            <a:off x="63240" y="5275585"/>
            <a:ext cx="12065520" cy="1200329"/>
          </a:xfrm>
          <a:prstGeom prst="rect">
            <a:avLst/>
          </a:prstGeom>
          <a:solidFill>
            <a:schemeClr val="bg1"/>
          </a:solidFill>
          <a:ln>
            <a:solidFill>
              <a:schemeClr val="tx1"/>
            </a:solidFill>
          </a:ln>
        </p:spPr>
        <p:txBody>
          <a:bodyPr wrap="square" lIns="91440" tIns="45720" rIns="91440" bIns="45720" rtlCol="0" anchor="t">
            <a:spAutoFit/>
          </a:bodyPr>
          <a:lstStyle/>
          <a:p>
            <a:pPr algn="ctr"/>
            <a:r>
              <a:rPr lang="en-GB" b="1" dirty="0">
                <a:latin typeface="Century Gothic" panose="020B0502020202020204" pitchFamily="34" charset="0"/>
              </a:rPr>
              <a:t>MISSION</a:t>
            </a:r>
          </a:p>
          <a:p>
            <a:pPr algn="ctr"/>
            <a:r>
              <a:rPr lang="en-GB" dirty="0">
                <a:latin typeface="Century Gothic" panose="020B0502020202020204" pitchFamily="34" charset="0"/>
              </a:rPr>
              <a:t>Your prayers this week gave you an insight into the lives of people who have suffered as they have had to leave their country seek safety elsewhere. Imagine if you ever found yourself in this situation. How would you want people to treat you? </a:t>
            </a:r>
          </a:p>
        </p:txBody>
      </p:sp>
      <p:pic>
        <p:nvPicPr>
          <p:cNvPr id="1026" name="Picture 2" descr="Show Respect and Integrity in Everything We Do.">
            <a:extLst>
              <a:ext uri="{FF2B5EF4-FFF2-40B4-BE49-F238E27FC236}">
                <a16:creationId xmlns:a16="http://schemas.microsoft.com/office/drawing/2014/main" id="{97437098-B50A-4BED-9ECF-9E9AE9FAC9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738"/>
          <a:stretch/>
        </p:blipFill>
        <p:spPr bwMode="auto">
          <a:xfrm>
            <a:off x="4229200" y="1743733"/>
            <a:ext cx="3049456" cy="2799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8174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4046</TotalTime>
  <Words>774</Words>
  <Application>Microsoft Office PowerPoint</Application>
  <PresentationFormat>Widescreen</PresentationFormat>
  <Paragraphs>62</Paragraphs>
  <Slides>5</Slides>
  <Notes>2</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A McKenna (STR)</dc:creator>
  <cp:lastModifiedBy>Mr A Davis (STR)</cp:lastModifiedBy>
  <cp:revision>758</cp:revision>
  <dcterms:created xsi:type="dcterms:W3CDTF">2022-06-23T12:49:18Z</dcterms:created>
  <dcterms:modified xsi:type="dcterms:W3CDTF">2023-06-16T09:18:50Z</dcterms:modified>
</cp:coreProperties>
</file>